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3.xml" ContentType="application/vnd.openxmlformats-officedocument.theme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media/image26.jpg" ContentType="image/png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7.xml" ContentType="application/vnd.openxmlformats-officedocument.presentationml.notesSl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706" r:id="rId1"/>
    <p:sldMasterId id="2147483707" r:id="rId2"/>
    <p:sldMasterId id="2147483708" r:id="rId3"/>
    <p:sldMasterId id="2147483715" r:id="rId4"/>
  </p:sldMasterIdLst>
  <p:notesMasterIdLst>
    <p:notesMasterId r:id="rId28"/>
  </p:notesMasterIdLst>
  <p:sldIdLst>
    <p:sldId id="257" r:id="rId5"/>
    <p:sldId id="333" r:id="rId6"/>
    <p:sldId id="258" r:id="rId7"/>
    <p:sldId id="337" r:id="rId8"/>
    <p:sldId id="317" r:id="rId9"/>
    <p:sldId id="290" r:id="rId10"/>
    <p:sldId id="336" r:id="rId11"/>
    <p:sldId id="308" r:id="rId12"/>
    <p:sldId id="334" r:id="rId13"/>
    <p:sldId id="324" r:id="rId14"/>
    <p:sldId id="332" r:id="rId15"/>
    <p:sldId id="302" r:id="rId16"/>
    <p:sldId id="328" r:id="rId17"/>
    <p:sldId id="303" r:id="rId18"/>
    <p:sldId id="335" r:id="rId19"/>
    <p:sldId id="318" r:id="rId20"/>
    <p:sldId id="319" r:id="rId21"/>
    <p:sldId id="300" r:id="rId22"/>
    <p:sldId id="304" r:id="rId23"/>
    <p:sldId id="320" r:id="rId24"/>
    <p:sldId id="294" r:id="rId25"/>
    <p:sldId id="327" r:id="rId26"/>
    <p:sldId id="298" r:id="rId27"/>
  </p:sldIdLst>
  <p:sldSz cx="9144000" cy="5143500" type="screen16x9"/>
  <p:notesSz cx="6858000" cy="9144000"/>
  <p:embeddedFontLst>
    <p:embeddedFont>
      <p:font typeface="Inter" panose="020B0604020202020204" charset="0"/>
      <p:regular r:id="rId29"/>
      <p:bold r:id="rId30"/>
    </p:embeddedFont>
    <p:embeddedFont>
      <p:font typeface="Inter Medium" panose="020B0604020202020204" charset="0"/>
      <p:regular r:id="rId31"/>
      <p:bold r:id="rId32"/>
    </p:embeddedFont>
    <p:embeddedFont>
      <p:font typeface="Work Sans" panose="020B0604020202020204" charset="0"/>
      <p:regular r:id="rId33"/>
      <p:bold r:id="rId34"/>
      <p:italic r:id="rId35"/>
      <p:boldItalic r:id="rId36"/>
    </p:embeddedFont>
    <p:embeddedFont>
      <p:font typeface="Work Sans ExtraBold" panose="020B0604020202020204" charset="0"/>
      <p:bold r:id="rId37"/>
      <p:boldItalic r:id="rId38"/>
    </p:embeddedFont>
    <p:embeddedFont>
      <p:font typeface="Work Sans Medium" panose="020B0604020202020204" charset="0"/>
      <p:regular r:id="rId39"/>
      <p:bold r:id="rId40"/>
      <p:italic r:id="rId41"/>
      <p:boldItalic r:id="rId42"/>
    </p:embeddedFont>
    <p:embeddedFont>
      <p:font typeface="Work Sans SemiBold" panose="020B0604020202020204" charset="0"/>
      <p:regular r:id="rId43"/>
      <p:bold r:id="rId44"/>
      <p:italic r:id="rId45"/>
      <p:boldItalic r:id="rId4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3300"/>
    <a:srgbClr val="F4932E"/>
    <a:srgbClr val="FFFFFF"/>
    <a:srgbClr val="F06633"/>
    <a:srgbClr val="F26633"/>
    <a:srgbClr val="F66834"/>
    <a:srgbClr val="E076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1ABF0C2-DABC-485B-A2AF-0F090AA52F74}">
  <a:tblStyle styleId="{71ABF0C2-DABC-485B-A2AF-0F090AA52F74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820" y="5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11.fntdata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34" Type="http://schemas.openxmlformats.org/officeDocument/2006/relationships/font" Target="fonts/font6.fntdata"/><Relationship Id="rId42" Type="http://schemas.openxmlformats.org/officeDocument/2006/relationships/font" Target="fonts/font14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46" Type="http://schemas.openxmlformats.org/officeDocument/2006/relationships/font" Target="fonts/font18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1.fntdata"/><Relationship Id="rId41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45" Type="http://schemas.openxmlformats.org/officeDocument/2006/relationships/font" Target="fonts/font17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49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3.fntdata"/><Relationship Id="rId44" Type="http://schemas.openxmlformats.org/officeDocument/2006/relationships/font" Target="fonts/font16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font" Target="fonts/font15.fntdata"/><Relationship Id="rId48" Type="http://schemas.openxmlformats.org/officeDocument/2006/relationships/viewProps" Target="viewProps.xml"/><Relationship Id="rId8" Type="http://schemas.openxmlformats.org/officeDocument/2006/relationships/slide" Target="slides/slide4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>
        <c:manualLayout>
          <c:xMode val="edge"/>
          <c:yMode val="edge"/>
          <c:x val="0.40820822369904675"/>
          <c:y val="8.507787640261263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915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3045740824339494"/>
          <c:y val="0.24279988196920035"/>
          <c:w val="0.38034204656093501"/>
          <c:h val="0.58644751218189506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Gender</c:v>
                </c:pt>
              </c:strCache>
            </c:strRef>
          </c:tx>
          <c:dPt>
            <c:idx val="0"/>
            <c:bubble3D val="0"/>
            <c:spPr>
              <a:solidFill>
                <a:srgbClr val="00206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11EF-4E4E-B5A4-320F33531153}"/>
              </c:ext>
            </c:extLst>
          </c:dPt>
          <c:dPt>
            <c:idx val="1"/>
            <c:bubble3D val="0"/>
            <c:spPr>
              <a:solidFill>
                <a:srgbClr val="F0663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11EF-4E4E-B5A4-320F33531153}"/>
              </c:ext>
            </c:extLst>
          </c:dPt>
          <c:dLbls>
            <c:dLbl>
              <c:idx val="0"/>
              <c:layout>
                <c:manualLayout>
                  <c:x val="-0.18784506128453718"/>
                  <c:y val="7.9040717042794029E-2"/>
                </c:manualLayout>
              </c:layout>
              <c:tx>
                <c:rich>
                  <a:bodyPr/>
                  <a:lstStyle/>
                  <a:p>
                    <a:fld id="{3CA38D52-A217-421A-9E4E-543166AD73BF}" type="VALUE">
                      <a:rPr lang="en-US">
                        <a:solidFill>
                          <a:schemeClr val="bg1"/>
                        </a:solidFill>
                      </a:rPr>
                      <a:pPr/>
                      <a:t>[VALUE]</a:t>
                    </a:fld>
                    <a:endParaRPr lang="en-ID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11EF-4E4E-B5A4-320F33531153}"/>
                </c:ext>
              </c:extLst>
            </c:dLbl>
            <c:dLbl>
              <c:idx val="1"/>
              <c:layout>
                <c:manualLayout>
                  <c:x val="0.17885771284289168"/>
                  <c:y val="-2.6172210869540941E-2"/>
                </c:manualLayout>
              </c:layout>
              <c:tx>
                <c:rich>
                  <a:bodyPr/>
                  <a:lstStyle/>
                  <a:p>
                    <a:fld id="{CB1B8D5D-49F6-450F-AE85-BD229A4B1B0F}" type="VALUE">
                      <a:rPr lang="en-US">
                        <a:solidFill>
                          <a:schemeClr val="tx1"/>
                        </a:solidFill>
                      </a:rPr>
                      <a:pPr/>
                      <a:t>[VALUE]</a:t>
                    </a:fld>
                    <a:endParaRPr lang="en-ID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11EF-4E4E-B5A4-320F3353115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Male</c:v>
                </c:pt>
                <c:pt idx="1">
                  <c:v>Female</c:v>
                </c:pt>
              </c:strCache>
            </c:strRef>
          </c:cat>
          <c:val>
            <c:numRef>
              <c:f>Sheet1!$B$2:$B$3</c:f>
              <c:numCache>
                <c:formatCode>0.00%</c:formatCode>
                <c:ptCount val="2"/>
                <c:pt idx="0">
                  <c:v>0.505</c:v>
                </c:pt>
                <c:pt idx="1">
                  <c:v>0.495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11EF-4E4E-B5A4-320F3353115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Senior Citizen</c:v>
                </c:pt>
              </c:strCache>
            </c:strRef>
          </c:tx>
          <c:spPr>
            <a:solidFill>
              <a:srgbClr val="002060"/>
            </a:solidFill>
          </c:spPr>
          <c:dPt>
            <c:idx val="0"/>
            <c:bubble3D val="0"/>
            <c:spPr>
              <a:solidFill>
                <a:srgbClr val="00206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B2EF-469C-9E18-5363D247755E}"/>
              </c:ext>
            </c:extLst>
          </c:dPt>
          <c:dPt>
            <c:idx val="1"/>
            <c:bubble3D val="0"/>
            <c:spPr>
              <a:solidFill>
                <a:srgbClr val="F0663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B2EF-469C-9E18-5363D247755E}"/>
              </c:ext>
            </c:extLst>
          </c:dPt>
          <c:dLbls>
            <c:dLbl>
              <c:idx val="0"/>
              <c:layout>
                <c:manualLayout>
                  <c:x val="-6.5982789834155495E-3"/>
                  <c:y val="1.6116669203944278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B2EF-469C-9E18-5363D247755E}"/>
                </c:ext>
              </c:extLst>
            </c:dLbl>
            <c:dLbl>
              <c:idx val="1"/>
              <c:layout>
                <c:manualLayout>
                  <c:x val="0.14848978081457911"/>
                  <c:y val="-0.17857182485594106"/>
                </c:manualLayout>
              </c:layout>
              <c:tx>
                <c:rich>
                  <a:bodyPr/>
                  <a:lstStyle/>
                  <a:p>
                    <a:fld id="{E8CE635C-7389-4991-843A-E3CF8F73F145}" type="VALUE">
                      <a:rPr lang="en-US">
                        <a:solidFill>
                          <a:schemeClr val="tx1"/>
                        </a:solidFill>
                      </a:rPr>
                      <a:pPr/>
                      <a:t>[VALUE]</a:t>
                    </a:fld>
                    <a:endParaRPr lang="en-ID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4-B2EF-469C-9E18-5363D247755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No</c:v>
                </c:pt>
                <c:pt idx="1">
                  <c:v>Yes</c:v>
                </c:pt>
              </c:strCache>
            </c:strRef>
          </c:cat>
          <c:val>
            <c:numRef>
              <c:f>Sheet1!$B$2:$B$3</c:f>
              <c:numCache>
                <c:formatCode>0.00%</c:formatCode>
                <c:ptCount val="2"/>
                <c:pt idx="0">
                  <c:v>0.16200000000000001</c:v>
                </c:pt>
                <c:pt idx="1">
                  <c:v>0.83799999999999997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2EF-469C-9E18-5363D247755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69456990099153404"/>
          <c:y val="0.48840031137231193"/>
          <c:w val="0.29297836057106508"/>
          <c:h val="0.1307025404663629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>
        <c:manualLayout>
          <c:xMode val="edge"/>
          <c:yMode val="edge"/>
          <c:x val="0.25823186501577161"/>
          <c:y val="0.1183717690210383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Having Partner</c:v>
                </c:pt>
              </c:strCache>
            </c:strRef>
          </c:tx>
          <c:spPr>
            <a:solidFill>
              <a:srgbClr val="002060"/>
            </a:solidFill>
          </c:spPr>
          <c:dPt>
            <c:idx val="0"/>
            <c:bubble3D val="0"/>
            <c:spPr>
              <a:solidFill>
                <a:srgbClr val="00206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0686-4DDE-BBD3-207B5D568312}"/>
              </c:ext>
            </c:extLst>
          </c:dPt>
          <c:dPt>
            <c:idx val="1"/>
            <c:bubble3D val="0"/>
            <c:spPr>
              <a:solidFill>
                <a:srgbClr val="F0663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0686-4DDE-BBD3-207B5D568312}"/>
              </c:ext>
            </c:extLst>
          </c:dPt>
          <c:dLbls>
            <c:dLbl>
              <c:idx val="0"/>
              <c:layout>
                <c:manualLayout>
                  <c:x val="-1.7595506837421448E-2"/>
                  <c:y val="-0.1811696124977864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0686-4DDE-BBD3-207B5D568312}"/>
                </c:ext>
              </c:extLst>
            </c:dLbl>
            <c:dLbl>
              <c:idx val="1"/>
              <c:layout>
                <c:manualLayout>
                  <c:x val="0.15948729731352382"/>
                  <c:y val="7.4409550342621252E-3"/>
                </c:manualLayout>
              </c:layout>
              <c:tx>
                <c:rich>
                  <a:bodyPr/>
                  <a:lstStyle/>
                  <a:p>
                    <a:fld id="{E8CE635C-7389-4991-843A-E3CF8F73F145}" type="VALUE">
                      <a:rPr lang="en-US" sz="1050">
                        <a:solidFill>
                          <a:schemeClr val="tx1"/>
                        </a:solidFill>
                      </a:rPr>
                      <a:pPr/>
                      <a:t>[VALUE]</a:t>
                    </a:fld>
                    <a:endParaRPr lang="en-ID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0686-4DDE-BBD3-207B5D56831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No</c:v>
                </c:pt>
                <c:pt idx="1">
                  <c:v>Yes</c:v>
                </c:pt>
              </c:strCache>
            </c:strRef>
          </c:cat>
          <c:val>
            <c:numRef>
              <c:f>Sheet1!$B$2:$B$3</c:f>
              <c:numCache>
                <c:formatCode>0.00%</c:formatCode>
                <c:ptCount val="2"/>
                <c:pt idx="0">
                  <c:v>0.51700000000000002</c:v>
                </c:pt>
                <c:pt idx="1">
                  <c:v>0.48299999999999998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0686-4DDE-BBD3-207B5D56831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66157766396187101"/>
          <c:y val="0.48840049869711172"/>
          <c:w val="0.29297836057106508"/>
          <c:h val="0.1307025404663629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>
        <c:manualLayout>
          <c:xMode val="edge"/>
          <c:yMode val="edge"/>
          <c:x val="0.19224763195692032"/>
          <c:y val="0.1183717690210383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Having Dependents</c:v>
                </c:pt>
              </c:strCache>
            </c:strRef>
          </c:tx>
          <c:spPr>
            <a:solidFill>
              <a:srgbClr val="002060"/>
            </a:solidFill>
          </c:spPr>
          <c:dPt>
            <c:idx val="0"/>
            <c:bubble3D val="0"/>
            <c:spPr>
              <a:solidFill>
                <a:srgbClr val="00206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5ECE-4660-98E6-45DB62ADE97A}"/>
              </c:ext>
            </c:extLst>
          </c:dPt>
          <c:dPt>
            <c:idx val="1"/>
            <c:bubble3D val="0"/>
            <c:spPr>
              <a:solidFill>
                <a:srgbClr val="F0663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5ECE-4660-98E6-45DB62ADE97A}"/>
              </c:ext>
            </c:extLst>
          </c:dPt>
          <c:dLbls>
            <c:dLbl>
              <c:idx val="0"/>
              <c:layout>
                <c:manualLayout>
                  <c:x val="-0.18622188021004116"/>
                  <c:y val="-9.0981598005566724E-2"/>
                </c:manualLayout>
              </c:layout>
              <c:tx>
                <c:rich>
                  <a:bodyPr/>
                  <a:lstStyle/>
                  <a:p>
                    <a:fld id="{99945947-7B85-409A-A0CB-60FE58D7E914}" type="VALUE">
                      <a:rPr lang="en-US">
                        <a:solidFill>
                          <a:schemeClr val="bg1"/>
                        </a:solidFill>
                      </a:rPr>
                      <a:pPr/>
                      <a:t>[VALUE]</a:t>
                    </a:fld>
                    <a:endParaRPr lang="en-ID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5ECE-4660-98E6-45DB62ADE97A}"/>
                </c:ext>
              </c:extLst>
            </c:dLbl>
            <c:dLbl>
              <c:idx val="1"/>
              <c:layout>
                <c:manualLayout>
                  <c:x val="0.13382676223508166"/>
                  <c:y val="0.13708622586682803"/>
                </c:manualLayout>
              </c:layout>
              <c:tx>
                <c:rich>
                  <a:bodyPr/>
                  <a:lstStyle/>
                  <a:p>
                    <a:fld id="{E8CE635C-7389-4991-843A-E3CF8F73F145}" type="VALUE">
                      <a:rPr lang="en-US" sz="1050">
                        <a:solidFill>
                          <a:schemeClr val="tx1"/>
                        </a:solidFill>
                      </a:rPr>
                      <a:pPr/>
                      <a:t>[VALUE]</a:t>
                    </a:fld>
                    <a:endParaRPr lang="en-ID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5ECE-4660-98E6-45DB62ADE97A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No</c:v>
                </c:pt>
                <c:pt idx="1">
                  <c:v>Yes</c:v>
                </c:pt>
              </c:strCache>
            </c:strRef>
          </c:cat>
          <c:val>
            <c:numRef>
              <c:f>Sheet1!$B$2:$B$3</c:f>
              <c:numCache>
                <c:formatCode>0.00%</c:formatCode>
                <c:ptCount val="2"/>
                <c:pt idx="0">
                  <c:v>0.70199999999999996</c:v>
                </c:pt>
                <c:pt idx="1">
                  <c:v>0.29799999999999999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5ECE-4660-98E6-45DB62ADE97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66157766396187101"/>
          <c:y val="0.48840049869711172"/>
          <c:w val="0.29297836057106508"/>
          <c:h val="0.1307025404663629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>
        <c:manualLayout>
          <c:xMode val="edge"/>
          <c:yMode val="edge"/>
          <c:x val="0.27061657486859941"/>
          <c:y val="8.489975692788939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915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7633671188680028"/>
          <c:y val="0.20047396793434547"/>
          <c:w val="0.64732657622639944"/>
          <c:h val="0.65903866066574679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Customer Churn</c:v>
                </c:pt>
              </c:strCache>
            </c:strRef>
          </c:tx>
          <c:spPr>
            <a:solidFill>
              <a:srgbClr val="F06633"/>
            </a:solidFill>
          </c:spPr>
          <c:dPt>
            <c:idx val="0"/>
            <c:bubble3D val="0"/>
            <c:spPr>
              <a:solidFill>
                <a:srgbClr val="F0663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64BA-4D40-8693-67B349701CA1}"/>
              </c:ext>
            </c:extLst>
          </c:dPt>
          <c:dPt>
            <c:idx val="1"/>
            <c:bubble3D val="0"/>
            <c:spPr>
              <a:solidFill>
                <a:srgbClr val="00206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64BA-4D40-8693-67B349701CA1}"/>
              </c:ext>
            </c:extLst>
          </c:dPt>
          <c:dLbls>
            <c:dLbl>
              <c:idx val="0"/>
              <c:layout>
                <c:manualLayout>
                  <c:x val="-0.22686059052340024"/>
                  <c:y val="0.18292602857989393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197" b="0" i="0" u="none" strike="noStrike" kern="1200" baseline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7257C392-A31B-4A90-A7E7-47C7460F820F}" type="VALUE">
                      <a:rPr lang="en-US" sz="2000">
                        <a:solidFill>
                          <a:schemeClr val="tx1"/>
                        </a:solidFill>
                      </a:rPr>
                      <a:pPr>
                        <a:defRPr>
                          <a:solidFill>
                            <a:schemeClr val="tx1"/>
                          </a:solidFill>
                        </a:defRPr>
                      </a:pPr>
                      <a:t>[VALUE]</a:t>
                    </a:fld>
                    <a:endParaRPr lang="en-ID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2948907088255352"/>
                      <c:h val="0.14857457462380647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64BA-4D40-8693-67B349701CA1}"/>
                </c:ext>
              </c:extLst>
            </c:dLbl>
            <c:dLbl>
              <c:idx val="1"/>
              <c:layout>
                <c:manualLayout>
                  <c:x val="0.23004192295434767"/>
                  <c:y val="-0.19647441583070091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197" b="0" i="0" u="none" strike="noStrike" kern="1200" baseline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6634E14D-39E5-4F61-AB2A-F769881B401D}" type="VALUE">
                      <a:rPr lang="en-US" sz="2000">
                        <a:solidFill>
                          <a:schemeClr val="bg1"/>
                        </a:solidFill>
                      </a:rPr>
                      <a:pPr>
                        <a:defRPr>
                          <a:solidFill>
                            <a:schemeClr val="bg1"/>
                          </a:solidFill>
                        </a:defRPr>
                      </a:pPr>
                      <a:t>[VALUE]</a:t>
                    </a:fld>
                    <a:endParaRPr lang="en-ID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2353257348125144"/>
                      <c:h val="0.14857457462380647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64BA-4D40-8693-67B349701CA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Sheet1!$A$2:$A$4</c:f>
              <c:strCache>
                <c:ptCount val="2"/>
                <c:pt idx="0">
                  <c:v>Churn</c:v>
                </c:pt>
                <c:pt idx="1">
                  <c:v>No Churn</c:v>
                </c:pt>
              </c:strCache>
            </c:strRef>
          </c:cat>
          <c:val>
            <c:numRef>
              <c:f>Sheet1!$B$2:$B$3</c:f>
              <c:numCache>
                <c:formatCode>0.00%</c:formatCode>
                <c:ptCount val="2"/>
                <c:pt idx="0">
                  <c:v>0.26579999999999998</c:v>
                </c:pt>
                <c:pt idx="1">
                  <c:v>0.73419999999999996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64BA-4D40-8693-67B349701CA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No</c:v>
                </c:pt>
              </c:strCache>
            </c:strRef>
          </c:tx>
          <c:spPr>
            <a:solidFill>
              <a:srgbClr val="002060"/>
            </a:solidFill>
            <a:ln>
              <a:solidFill>
                <a:srgbClr val="00B0F0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1 Year</c:v>
                </c:pt>
                <c:pt idx="1">
                  <c:v>2 Year</c:v>
                </c:pt>
                <c:pt idx="2">
                  <c:v>3 Year</c:v>
                </c:pt>
                <c:pt idx="3">
                  <c:v>4 Year</c:v>
                </c:pt>
                <c:pt idx="4">
                  <c:v>5 Year</c:v>
                </c:pt>
                <c:pt idx="5">
                  <c:v>6 Year</c:v>
                </c:pt>
              </c:strCache>
            </c:strRef>
          </c:cat>
          <c:val>
            <c:numRef>
              <c:f>Sheet1!$B$2:$B$7</c:f>
              <c:numCache>
                <c:formatCode>0.00%</c:formatCode>
                <c:ptCount val="6"/>
                <c:pt idx="0">
                  <c:v>0.16200000000000001</c:v>
                </c:pt>
                <c:pt idx="1">
                  <c:v>0.104</c:v>
                </c:pt>
                <c:pt idx="2">
                  <c:v>9.2999999999999999E-2</c:v>
                </c:pt>
                <c:pt idx="3">
                  <c:v>8.7999999999999995E-2</c:v>
                </c:pt>
                <c:pt idx="4">
                  <c:v>0.10100000000000001</c:v>
                </c:pt>
                <c:pt idx="5">
                  <c:v>0.187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3CF-4180-A55A-F55402C9096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Yes</c:v>
                </c:pt>
              </c:strCache>
            </c:strRef>
          </c:tx>
          <c:spPr>
            <a:solidFill>
              <a:srgbClr val="CC3300"/>
            </a:solidFill>
            <a:ln>
              <a:solidFill>
                <a:srgbClr val="FF0000"/>
              </a:solidFill>
            </a:ln>
            <a:effectLst/>
          </c:spPr>
          <c:invertIfNegative val="0"/>
          <c:dLbls>
            <c:dLbl>
              <c:idx val="0"/>
              <c:layout>
                <c:manualLayout>
                  <c:x val="2.1536889384670523E-3"/>
                  <c:y val="0.10429187765413077"/>
                </c:manualLayout>
              </c:layout>
              <c:tx>
                <c:rich>
                  <a:bodyPr/>
                  <a:lstStyle/>
                  <a:p>
                    <a:fld id="{53BAC308-E6B6-4519-A4DA-EB91986023C3}" type="VALUE">
                      <a:rPr lang="en-US" b="1">
                        <a:solidFill>
                          <a:schemeClr val="bg1"/>
                        </a:solidFill>
                      </a:rPr>
                      <a:pPr/>
                      <a:t>[VALUE]</a:t>
                    </a:fld>
                    <a:endParaRPr lang="en-ID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0-1330-4048-8B34-10A838D827B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1 Year</c:v>
                </c:pt>
                <c:pt idx="1">
                  <c:v>2 Year</c:v>
                </c:pt>
                <c:pt idx="2">
                  <c:v>3 Year</c:v>
                </c:pt>
                <c:pt idx="3">
                  <c:v>4 Year</c:v>
                </c:pt>
                <c:pt idx="4">
                  <c:v>5 Year</c:v>
                </c:pt>
                <c:pt idx="5">
                  <c:v>6 Year</c:v>
                </c:pt>
              </c:strCache>
            </c:strRef>
          </c:cat>
          <c:val>
            <c:numRef>
              <c:f>Sheet1!$C$2:$C$7</c:f>
              <c:numCache>
                <c:formatCode>0.00%</c:formatCode>
                <c:ptCount val="6"/>
                <c:pt idx="0">
                  <c:v>0.14699999999999999</c:v>
                </c:pt>
                <c:pt idx="1">
                  <c:v>4.2000000000000003E-2</c:v>
                </c:pt>
                <c:pt idx="2">
                  <c:v>2.5999999999999999E-2</c:v>
                </c:pt>
                <c:pt idx="3">
                  <c:v>2.1000000000000001E-2</c:v>
                </c:pt>
                <c:pt idx="4">
                  <c:v>1.7000000000000001E-2</c:v>
                </c:pt>
                <c:pt idx="5">
                  <c:v>1.2999999999999999E-2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3CF-4180-A55A-F55402C9096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649884728"/>
        <c:axId val="649891616"/>
      </c:barChart>
      <c:catAx>
        <c:axId val="6498847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49891616"/>
        <c:crosses val="autoZero"/>
        <c:auto val="1"/>
        <c:lblAlgn val="ctr"/>
        <c:lblOffset val="100"/>
        <c:noMultiLvlLbl val="0"/>
      </c:catAx>
      <c:valAx>
        <c:axId val="6498916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4988472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7200045478955728"/>
          <c:y val="2.1097581158592678E-2"/>
          <c:w val="0.82706169108837468"/>
          <c:h val="0.8341916495326475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Churn</c:v>
                </c:pt>
              </c:strCache>
            </c:strRef>
          </c:tx>
          <c:spPr>
            <a:solidFill>
              <a:srgbClr val="CC3300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rgbClr val="CC33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744E-4A92-8608-03765647E7B9}"/>
              </c:ext>
            </c:extLst>
          </c:dPt>
          <c:dPt>
            <c:idx val="2"/>
            <c:invertIfNegative val="0"/>
            <c:bubble3D val="0"/>
            <c:spPr>
              <a:solidFill>
                <a:srgbClr val="CC33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744E-4A92-8608-03765647E7B9}"/>
              </c:ext>
            </c:extLst>
          </c:dPt>
          <c:dPt>
            <c:idx val="3"/>
            <c:invertIfNegative val="0"/>
            <c:bubble3D val="0"/>
            <c:spPr>
              <a:solidFill>
                <a:srgbClr val="CC33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744E-4A92-8608-03765647E7B9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Low Expense</c:v>
                </c:pt>
                <c:pt idx="1">
                  <c:v>Medium Expense</c:v>
                </c:pt>
                <c:pt idx="2">
                  <c:v>High Expense</c:v>
                </c:pt>
                <c:pt idx="3">
                  <c:v>Medium High Expanse</c:v>
                </c:pt>
              </c:strCache>
            </c:strRef>
          </c:cat>
          <c:val>
            <c:numRef>
              <c:f>Sheet1!$B$2:$B$5</c:f>
              <c:numCache>
                <c:formatCode>0.00%</c:formatCode>
                <c:ptCount val="4"/>
                <c:pt idx="0">
                  <c:v>8.6999999999999994E-2</c:v>
                </c:pt>
                <c:pt idx="1">
                  <c:v>0.17499999999999999</c:v>
                </c:pt>
                <c:pt idx="2">
                  <c:v>0.30499999999999999</c:v>
                </c:pt>
                <c:pt idx="3">
                  <c:v>0.433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744E-4A92-8608-03765647E7B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No Churn</c:v>
                </c:pt>
              </c:strCache>
            </c:strRef>
          </c:tx>
          <c:spPr>
            <a:solidFill>
              <a:srgbClr val="002060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2.2759389841267692E-2"/>
                  <c:y val="-9.4678191065062558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744E-4A92-8608-03765647E7B9}"/>
                </c:ext>
              </c:extLst>
            </c:dLbl>
            <c:dLbl>
              <c:idx val="1"/>
              <c:layout>
                <c:manualLayout>
                  <c:x val="3.7932316402112823E-2"/>
                  <c:y val="-4.7339095532531281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744E-4A92-8608-03765647E7B9}"/>
                </c:ext>
              </c:extLst>
            </c:dLbl>
            <c:dLbl>
              <c:idx val="2"/>
              <c:layout>
                <c:manualLayout>
                  <c:x val="5.5634064056432134E-2"/>
                  <c:y val="-2.5247517617350015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744E-4A92-8608-03765647E7B9}"/>
                </c:ext>
              </c:extLst>
            </c:dLbl>
            <c:dLbl>
              <c:idx val="3"/>
              <c:layout>
                <c:manualLayout>
                  <c:x val="2.528821093474188E-2"/>
                  <c:y val="-2.8403457319518766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744E-4A92-8608-03765647E7B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Low Expense</c:v>
                </c:pt>
                <c:pt idx="1">
                  <c:v>Medium Expense</c:v>
                </c:pt>
                <c:pt idx="2">
                  <c:v>High Expense</c:v>
                </c:pt>
                <c:pt idx="3">
                  <c:v>Medium High Expanse</c:v>
                </c:pt>
              </c:strCache>
            </c:strRef>
          </c:cat>
          <c:val>
            <c:numRef>
              <c:f>Sheet1!$C$2:$C$5</c:f>
              <c:numCache>
                <c:formatCode>0.00%</c:formatCode>
                <c:ptCount val="4"/>
                <c:pt idx="0">
                  <c:v>2.3E-2</c:v>
                </c:pt>
                <c:pt idx="1">
                  <c:v>4.7E-2</c:v>
                </c:pt>
                <c:pt idx="2">
                  <c:v>8.1000000000000003E-2</c:v>
                </c:pt>
                <c:pt idx="3">
                  <c:v>0.115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B-744E-4A92-8608-03765647E7B9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636231736"/>
        <c:axId val="636239280"/>
      </c:barChart>
      <c:catAx>
        <c:axId val="6362317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36239280"/>
        <c:crosses val="autoZero"/>
        <c:auto val="1"/>
        <c:lblAlgn val="ctr"/>
        <c:lblOffset val="100"/>
        <c:noMultiLvlLbl val="0"/>
      </c:catAx>
      <c:valAx>
        <c:axId val="6362392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362317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3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50000"/>
            <a:lumOff val="50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915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333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50000"/>
            <a:lumOff val="50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915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5" name="Google Shape;25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1" name="Google Shape;281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58878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1" name="Google Shape;281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48427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1" name="Google Shape;281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75247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1" name="Google Shape;281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98754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1" name="Google Shape;281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11300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24ae6fa50d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1" name="Google Shape;471;g24ae6fa50d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69867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2" name="Google Shape;262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1" name="Google Shape;281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1682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286faf1b08b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6" name="Google Shape;446;g286faf1b08b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22252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286faf1b08b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6" name="Google Shape;446;g286faf1b08b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68157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286faf1b08b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6" name="Google Shape;446;g286faf1b08b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162829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286faf1b08b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6" name="Google Shape;446;g286faf1b08b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775929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1" name="Google Shape;281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94431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1" name="Google Shape;281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0464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7200" y="-15150"/>
            <a:ext cx="9190446" cy="516962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" name="Google Shape;12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68176" y="286450"/>
            <a:ext cx="1080001" cy="2473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8" name="Google Shape;48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2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51" name="Google Shape;51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3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54;p13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">
  <p:cSld name="TITLE_1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9" name="Google Shape;69;p17"/>
          <p:cNvCxnSpPr/>
          <p:nvPr/>
        </p:nvCxnSpPr>
        <p:spPr>
          <a:xfrm>
            <a:off x="2740288" y="3545850"/>
            <a:ext cx="38244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 1">
  <p:cSld name="TITLE_1_1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2" name="Google Shape;72;p18"/>
          <p:cNvCxnSpPr/>
          <p:nvPr/>
        </p:nvCxnSpPr>
        <p:spPr>
          <a:xfrm>
            <a:off x="2740288" y="3545850"/>
            <a:ext cx="38244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_HEADER_2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pic>
        <p:nvPicPr>
          <p:cNvPr id="75" name="Google Shape;75;p19"/>
          <p:cNvPicPr preferRelativeResize="0"/>
          <p:nvPr/>
        </p:nvPicPr>
        <p:blipFill rotWithShape="1">
          <a:blip r:embed="rId2">
            <a:alphaModFix/>
          </a:blip>
          <a:srcRect t="31469" b="34000"/>
          <a:stretch/>
        </p:blipFill>
        <p:spPr>
          <a:xfrm>
            <a:off x="134750" y="4589275"/>
            <a:ext cx="1410576" cy="3443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_HEADER_3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1"/>
            <a:ext cx="9206026" cy="5178401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9" name="Google Shape;79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68176" y="286450"/>
            <a:ext cx="1080001" cy="2473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3059900" y="1"/>
            <a:ext cx="3024200" cy="257175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4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4572100" y="2571750"/>
            <a:ext cx="1512000" cy="257175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3059900" y="2571750"/>
            <a:ext cx="1512000" cy="257175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341004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SECTION_HEADER_4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1"/>
            <a:ext cx="914399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" name="Google Shape;16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68176" y="286450"/>
            <a:ext cx="1080001" cy="2473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2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7200" y="-15150"/>
            <a:ext cx="9190446" cy="5169626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1" name="Google Shape;91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68176" y="286450"/>
            <a:ext cx="1080001" cy="2473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2">
  <p:cSld name="TITLE_2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2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4350" y="-6375"/>
            <a:ext cx="9160668" cy="5152876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5" name="Google Shape;95;p24"/>
          <p:cNvPicPr preferRelativeResize="0"/>
          <p:nvPr/>
        </p:nvPicPr>
        <p:blipFill rotWithShape="1">
          <a:blip r:embed="rId3">
            <a:alphaModFix/>
          </a:blip>
          <a:srcRect l="-11869" r="-10498"/>
          <a:stretch/>
        </p:blipFill>
        <p:spPr>
          <a:xfrm>
            <a:off x="7614450" y="286450"/>
            <a:ext cx="1372051" cy="24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2 1">
  <p:cSld name="TITLE_2_1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8" name="Google Shape;98;p2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7200" y="-7175"/>
            <a:ext cx="9204623" cy="5177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25"/>
          <p:cNvPicPr preferRelativeResize="0"/>
          <p:nvPr/>
        </p:nvPicPr>
        <p:blipFill rotWithShape="1">
          <a:blip r:embed="rId3">
            <a:alphaModFix/>
          </a:blip>
          <a:srcRect l="-11869" r="-10498"/>
          <a:stretch/>
        </p:blipFill>
        <p:spPr>
          <a:xfrm>
            <a:off x="7614450" y="286450"/>
            <a:ext cx="1372051" cy="24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2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1"/>
            <a:ext cx="9144003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3" name="Google Shape;103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68176" y="286450"/>
            <a:ext cx="1080001" cy="2473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7" name="Google Shape;107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11" name="Google Shape;111;p28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12" name="Google Shape;112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30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8" name="Google Shape;118;p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19" name="Google Shape;119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31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22" name="Google Shape;122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3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32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26" name="Google Shape;126;p32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27" name="Google Shape;127;p32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8" name="Google Shape;128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2 1">
  <p:cSld name="TITLE_2_1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" name="Google Shape;19;p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7200" y="-7175"/>
            <a:ext cx="9204623" cy="5177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20;p4"/>
          <p:cNvPicPr preferRelativeResize="0"/>
          <p:nvPr/>
        </p:nvPicPr>
        <p:blipFill rotWithShape="1">
          <a:blip r:embed="rId3">
            <a:alphaModFix/>
          </a:blip>
          <a:srcRect l="-11869" r="-10498"/>
          <a:stretch/>
        </p:blipFill>
        <p:spPr>
          <a:xfrm>
            <a:off x="7614450" y="286450"/>
            <a:ext cx="1372051" cy="24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33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131" name="Google Shape;131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34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34" name="Google Shape;134;p34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35" name="Google Shape;135;p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">
  <p:cSld name="TITLE_1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0" name="Google Shape;140;p36"/>
          <p:cNvCxnSpPr/>
          <p:nvPr/>
        </p:nvCxnSpPr>
        <p:spPr>
          <a:xfrm>
            <a:off x="2740288" y="3545850"/>
            <a:ext cx="38244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 1">
  <p:cSld name="TITLE_1_1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3" name="Google Shape;143;p37"/>
          <p:cNvCxnSpPr/>
          <p:nvPr/>
        </p:nvCxnSpPr>
        <p:spPr>
          <a:xfrm>
            <a:off x="2740288" y="3545850"/>
            <a:ext cx="38244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_HEADER_2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pic>
        <p:nvPicPr>
          <p:cNvPr id="146" name="Google Shape;146;p38"/>
          <p:cNvPicPr preferRelativeResize="0"/>
          <p:nvPr/>
        </p:nvPicPr>
        <p:blipFill rotWithShape="1">
          <a:blip r:embed="rId2">
            <a:alphaModFix/>
          </a:blip>
          <a:srcRect t="31469" b="34000"/>
          <a:stretch/>
        </p:blipFill>
        <p:spPr>
          <a:xfrm>
            <a:off x="134750" y="4589275"/>
            <a:ext cx="1410576" cy="3443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2 1 1">
  <p:cSld name="Title slide 2 1 1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4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57" name="Google Shape;157;p4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7200" y="-7175"/>
            <a:ext cx="9204623" cy="5177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41"/>
          <p:cNvPicPr preferRelativeResize="0"/>
          <p:nvPr/>
        </p:nvPicPr>
        <p:blipFill rotWithShape="1">
          <a:blip r:embed="rId3">
            <a:alphaModFix/>
          </a:blip>
          <a:srcRect l="-11869" r="-10498"/>
          <a:stretch/>
        </p:blipFill>
        <p:spPr>
          <a:xfrm>
            <a:off x="7614450" y="286450"/>
            <a:ext cx="1372051" cy="2473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7747312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42"/>
          <p:cNvPicPr preferRelativeResize="0"/>
          <p:nvPr/>
        </p:nvPicPr>
        <p:blipFill rotWithShape="1">
          <a:blip r:embed="rId2">
            <a:alphaModFix/>
          </a:blip>
          <a:srcRect l="17884" r="23014"/>
          <a:stretch/>
        </p:blipFill>
        <p:spPr>
          <a:xfrm>
            <a:off x="0" y="0"/>
            <a:ext cx="45600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4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2" name="Google Shape;162;p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87899" y="814525"/>
            <a:ext cx="1932934" cy="13664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3" name="Google Shape;163;p42"/>
          <p:cNvCxnSpPr/>
          <p:nvPr/>
        </p:nvCxnSpPr>
        <p:spPr>
          <a:xfrm>
            <a:off x="4961450" y="3495925"/>
            <a:ext cx="36993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">
  <p:cSld name="TITLE_1"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4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"/>
            <a:ext cx="914044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7" name="Google Shape;167;p43"/>
          <p:cNvCxnSpPr/>
          <p:nvPr/>
        </p:nvCxnSpPr>
        <p:spPr>
          <a:xfrm>
            <a:off x="2740288" y="3545850"/>
            <a:ext cx="38244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68" name="Google Shape;168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64550" y="606300"/>
            <a:ext cx="2414898" cy="1707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 1">
  <p:cSld name="TITLE_1_1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44"/>
          <p:cNvPicPr preferRelativeResize="0"/>
          <p:nvPr/>
        </p:nvPicPr>
        <p:blipFill rotWithShape="1">
          <a:blip r:embed="rId2">
            <a:alphaModFix/>
          </a:blip>
          <a:srcRect l="8826" t="9209" r="9600" b="9217"/>
          <a:stretch/>
        </p:blipFill>
        <p:spPr>
          <a:xfrm rot="10800000" flipH="1">
            <a:off x="0" y="0"/>
            <a:ext cx="9144000" cy="5145524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4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72" name="Google Shape;172;p44"/>
          <p:cNvCxnSpPr/>
          <p:nvPr/>
        </p:nvCxnSpPr>
        <p:spPr>
          <a:xfrm>
            <a:off x="2740288" y="3545850"/>
            <a:ext cx="38244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73" name="Google Shape;173;p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64550" y="606300"/>
            <a:ext cx="2414898" cy="1707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2">
  <p:cSld name="TITLE_2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4350" y="-6375"/>
            <a:ext cx="9160668" cy="5152876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4" name="Google Shape;24;p5"/>
          <p:cNvPicPr preferRelativeResize="0"/>
          <p:nvPr/>
        </p:nvPicPr>
        <p:blipFill rotWithShape="1">
          <a:blip r:embed="rId3">
            <a:alphaModFix/>
          </a:blip>
          <a:srcRect l="-11869" r="-10498"/>
          <a:stretch/>
        </p:blipFill>
        <p:spPr>
          <a:xfrm>
            <a:off x="7614450" y="286450"/>
            <a:ext cx="1372051" cy="24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45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pic>
        <p:nvPicPr>
          <p:cNvPr id="176" name="Google Shape;176;p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987"/>
            <a:ext cx="9144000" cy="5145485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45"/>
          <p:cNvSpPr txBox="1">
            <a:spLocks noGrp="1"/>
          </p:cNvSpPr>
          <p:nvPr>
            <p:ph type="sldNum" idx="12"/>
          </p:nvPr>
        </p:nvSpPr>
        <p:spPr>
          <a:xfrm>
            <a:off x="8121383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| 0</a:t>
            </a:r>
            <a:endParaRPr/>
          </a:p>
        </p:txBody>
      </p:sp>
      <p:pic>
        <p:nvPicPr>
          <p:cNvPr id="178" name="Google Shape;178;p45"/>
          <p:cNvPicPr preferRelativeResize="0"/>
          <p:nvPr/>
        </p:nvPicPr>
        <p:blipFill rotWithShape="1">
          <a:blip r:embed="rId3">
            <a:alphaModFix/>
          </a:blip>
          <a:srcRect t="31469" b="34000"/>
          <a:stretch/>
        </p:blipFill>
        <p:spPr>
          <a:xfrm>
            <a:off x="7072375" y="4687850"/>
            <a:ext cx="1410576" cy="344348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45"/>
          <p:cNvSpPr txBox="1">
            <a:spLocks noGrp="1"/>
          </p:cNvSpPr>
          <p:nvPr>
            <p:ph type="sldNum" idx="2"/>
          </p:nvPr>
        </p:nvSpPr>
        <p:spPr>
          <a:xfrm>
            <a:off x="8226683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2">
  <p:cSld name="TITLE_2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4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7200" y="-15150"/>
            <a:ext cx="9190446" cy="5169626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4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83" name="Google Shape;183;p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68176" y="286450"/>
            <a:ext cx="1080001" cy="2473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2 1">
  <p:cSld name="TITLE_2_1"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4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4350" y="-6375"/>
            <a:ext cx="9160668" cy="5152876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87" name="Google Shape;187;p47"/>
          <p:cNvPicPr preferRelativeResize="0"/>
          <p:nvPr/>
        </p:nvPicPr>
        <p:blipFill rotWithShape="1">
          <a:blip r:embed="rId3">
            <a:alphaModFix/>
          </a:blip>
          <a:srcRect l="-11869" r="-10498"/>
          <a:stretch/>
        </p:blipFill>
        <p:spPr>
          <a:xfrm>
            <a:off x="7614450" y="286450"/>
            <a:ext cx="1372051" cy="24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2 1 1 1">
  <p:cSld name="TITLE_2_1_1_1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4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0" name="Google Shape;190;p48"/>
          <p:cNvPicPr preferRelativeResize="0"/>
          <p:nvPr/>
        </p:nvPicPr>
        <p:blipFill rotWithShape="1">
          <a:blip r:embed="rId2">
            <a:alphaModFix/>
          </a:blip>
          <a:srcRect l="-11869" r="-10498"/>
          <a:stretch/>
        </p:blipFill>
        <p:spPr>
          <a:xfrm>
            <a:off x="7614450" y="286450"/>
            <a:ext cx="1372051" cy="24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2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48"/>
          <p:cNvPicPr preferRelativeResize="0"/>
          <p:nvPr/>
        </p:nvPicPr>
        <p:blipFill rotWithShape="1">
          <a:blip r:embed="rId2">
            <a:alphaModFix/>
          </a:blip>
          <a:srcRect l="-11869" r="-10498"/>
          <a:stretch/>
        </p:blipFill>
        <p:spPr>
          <a:xfrm>
            <a:off x="7614450" y="286450"/>
            <a:ext cx="1372051" cy="24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 1">
  <p:cSld name="SECTION_HEADER_4_1"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5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1"/>
            <a:ext cx="914399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5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0" name="Google Shape;200;p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68176" y="286450"/>
            <a:ext cx="1080001" cy="2473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_HEADER_2"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51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pic>
        <p:nvPicPr>
          <p:cNvPr id="203" name="Google Shape;203;p5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987"/>
            <a:ext cx="9144000" cy="514548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51"/>
          <p:cNvPicPr preferRelativeResize="0"/>
          <p:nvPr/>
        </p:nvPicPr>
        <p:blipFill rotWithShape="1">
          <a:blip r:embed="rId3">
            <a:alphaModFix/>
          </a:blip>
          <a:srcRect t="31469" b="34000"/>
          <a:stretch/>
        </p:blipFill>
        <p:spPr>
          <a:xfrm>
            <a:off x="134750" y="4589275"/>
            <a:ext cx="1410576" cy="3443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_HEADER_1"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52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pic>
        <p:nvPicPr>
          <p:cNvPr id="207" name="Google Shape;207;p5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52400" y="0"/>
            <a:ext cx="9144000" cy="5145485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52"/>
          <p:cNvSpPr txBox="1">
            <a:spLocks noGrp="1"/>
          </p:cNvSpPr>
          <p:nvPr>
            <p:ph type="sldNum" idx="12"/>
          </p:nvPr>
        </p:nvSpPr>
        <p:spPr>
          <a:xfrm>
            <a:off x="8121383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| 0</a:t>
            </a:r>
            <a:endParaRPr/>
          </a:p>
        </p:txBody>
      </p:sp>
      <p:pic>
        <p:nvPicPr>
          <p:cNvPr id="209" name="Google Shape;209;p52"/>
          <p:cNvPicPr preferRelativeResize="0"/>
          <p:nvPr/>
        </p:nvPicPr>
        <p:blipFill rotWithShape="1">
          <a:blip r:embed="rId3">
            <a:alphaModFix/>
          </a:blip>
          <a:srcRect t="31469" b="34000"/>
          <a:stretch/>
        </p:blipFill>
        <p:spPr>
          <a:xfrm>
            <a:off x="7102700" y="4687850"/>
            <a:ext cx="1410576" cy="344348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52"/>
          <p:cNvSpPr txBox="1">
            <a:spLocks noGrp="1"/>
          </p:cNvSpPr>
          <p:nvPr>
            <p:ph type="sldNum" idx="2"/>
          </p:nvPr>
        </p:nvSpPr>
        <p:spPr>
          <a:xfrm>
            <a:off x="8226683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211" name="Google Shape;211;p52"/>
          <p:cNvGraphicFramePr/>
          <p:nvPr/>
        </p:nvGraphicFramePr>
        <p:xfrm>
          <a:off x="1569113" y="103919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{71ABF0C2-DABC-485B-A2AF-0F090AA52F74}</a:tableStyleId>
              </a:tblPr>
              <a:tblGrid>
                <a:gridCol w="1201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4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37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01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011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034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endParaRPr sz="800" b="1" u="none" strike="noStrike" cap="none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b="1" u="none" strike="noStrike" cap="none">
                          <a:solidFill>
                            <a:srgbClr val="FFFFFF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Full-Time</a:t>
                      </a:r>
                      <a:endParaRPr sz="900" b="1" u="none" strike="noStrike" cap="none">
                        <a:solidFill>
                          <a:srgbClr val="FFFFFF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913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b="1" u="none" strike="noStrike" cap="none">
                          <a:solidFill>
                            <a:srgbClr val="FFFFFF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Part-Time/ In-house</a:t>
                      </a:r>
                      <a:endParaRPr sz="900" b="1" u="none" strike="noStrike" cap="none">
                        <a:solidFill>
                          <a:srgbClr val="FFFFFF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913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b="1" u="none" strike="noStrike" cap="none">
                          <a:solidFill>
                            <a:srgbClr val="FFFFFF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KODE by HACKTIV8</a:t>
                      </a:r>
                      <a:endParaRPr sz="900" b="1" u="none" strike="noStrike" cap="none">
                        <a:solidFill>
                          <a:srgbClr val="FFFFFF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913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b="1" u="none" strike="noStrike" cap="none">
                          <a:solidFill>
                            <a:srgbClr val="FFFFFF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KODE by HACKTIV8</a:t>
                      </a:r>
                      <a:endParaRPr sz="900" b="1" u="none" strike="noStrike" cap="none">
                        <a:solidFill>
                          <a:srgbClr val="FFFFFF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91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34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>
                          <a:solidFill>
                            <a:srgbClr val="FFFFFF"/>
                          </a:solidFill>
                          <a:latin typeface="Work Sans SemiBold"/>
                          <a:ea typeface="Work Sans SemiBold"/>
                          <a:cs typeface="Work Sans SemiBold"/>
                          <a:sym typeface="Work Sans SemiBold"/>
                        </a:rPr>
                        <a:t>Delivery</a:t>
                      </a:r>
                      <a:endParaRPr sz="900" u="none" strike="noStrike" cap="none">
                        <a:solidFill>
                          <a:srgbClr val="FFFFFF"/>
                        </a:solidFill>
                        <a:latin typeface="Work Sans SemiBold"/>
                        <a:ea typeface="Work Sans SemiBold"/>
                        <a:cs typeface="Work Sans SemiBold"/>
                        <a:sym typeface="Work Sans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C458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latin typeface="Avenir"/>
                          <a:ea typeface="Avenir"/>
                          <a:cs typeface="Avenir"/>
                          <a:sym typeface="Avenir"/>
                        </a:rPr>
                        <a:t>In-Person</a:t>
                      </a:r>
                      <a:endParaRPr sz="800" b="1" u="none" strike="noStrike" cap="none">
                        <a:solidFill>
                          <a:srgbClr val="6AA84F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latin typeface="Avenir"/>
                          <a:ea typeface="Avenir"/>
                          <a:cs typeface="Avenir"/>
                          <a:sym typeface="Avenir"/>
                        </a:rPr>
                        <a:t>In-Person/Remote</a:t>
                      </a:r>
                      <a:endParaRPr sz="800" b="1" u="none" strike="noStrike" cap="none">
                        <a:solidFill>
                          <a:srgbClr val="6AA84F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latin typeface="Avenir"/>
                          <a:ea typeface="Avenir"/>
                          <a:cs typeface="Avenir"/>
                          <a:sym typeface="Avenir"/>
                        </a:rPr>
                        <a:t>Online</a:t>
                      </a:r>
                      <a:endParaRPr sz="800" b="1" u="none" strike="noStrike" cap="none">
                        <a:solidFill>
                          <a:srgbClr val="6AA84F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latin typeface="Avenir"/>
                          <a:ea typeface="Avenir"/>
                          <a:cs typeface="Avenir"/>
                          <a:sym typeface="Avenir"/>
                        </a:rPr>
                        <a:t>Online</a:t>
                      </a:r>
                      <a:endParaRPr sz="800" b="1" u="none" strike="noStrike" cap="none">
                        <a:solidFill>
                          <a:srgbClr val="6AA84F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65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>
                          <a:solidFill>
                            <a:srgbClr val="FFFFFF"/>
                          </a:solidFill>
                          <a:latin typeface="Work Sans SemiBold"/>
                          <a:ea typeface="Work Sans SemiBold"/>
                          <a:cs typeface="Work Sans SemiBold"/>
                          <a:sym typeface="Work Sans SemiBold"/>
                        </a:rPr>
                        <a:t>Time Commitment</a:t>
                      </a:r>
                      <a:endParaRPr sz="900" u="none" strike="noStrike" cap="none">
                        <a:solidFill>
                          <a:srgbClr val="FFFFFF"/>
                        </a:solidFill>
                        <a:latin typeface="Work Sans SemiBold"/>
                        <a:ea typeface="Work Sans SemiBold"/>
                        <a:cs typeface="Work Sans SemiBold"/>
                        <a:sym typeface="Work Sans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C458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700" u="none" strike="noStrike" cap="none">
                          <a:solidFill>
                            <a:srgbClr val="00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1,000</a:t>
                      </a:r>
                      <a:endParaRPr sz="700" u="none" strike="noStrike" cap="none">
                        <a:solidFill>
                          <a:srgbClr val="000000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700" u="none" strike="noStrike" cap="none">
                          <a:solidFill>
                            <a:srgbClr val="00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hours</a:t>
                      </a:r>
                      <a:endParaRPr sz="700" b="1" u="none" strike="noStrike" cap="none">
                        <a:solidFill>
                          <a:srgbClr val="6AA84F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700" u="none" strike="noStrike" cap="none">
                          <a:solidFill>
                            <a:srgbClr val="00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32</a:t>
                      </a:r>
                      <a:endParaRPr sz="700" u="none" strike="noStrike" cap="none">
                        <a:solidFill>
                          <a:srgbClr val="000000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700" u="none" strike="noStrike" cap="none">
                          <a:solidFill>
                            <a:srgbClr val="00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hours</a:t>
                      </a:r>
                      <a:endParaRPr sz="700" b="1" u="none" strike="noStrike" cap="none">
                        <a:solidFill>
                          <a:srgbClr val="6AA84F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700" u="none" strike="noStrike" cap="none">
                          <a:latin typeface="Avenir"/>
                          <a:ea typeface="Avenir"/>
                          <a:cs typeface="Avenir"/>
                          <a:sym typeface="Avenir"/>
                        </a:rPr>
                        <a:t>1</a:t>
                      </a:r>
                      <a:endParaRPr sz="700" u="none" strike="noStrike" cap="none">
                        <a:solidFill>
                          <a:srgbClr val="000000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700" u="none" strike="noStrike" cap="none">
                          <a:latin typeface="Avenir"/>
                          <a:ea typeface="Avenir"/>
                          <a:cs typeface="Avenir"/>
                          <a:sym typeface="Avenir"/>
                        </a:rPr>
                        <a:t>H</a:t>
                      </a:r>
                      <a:r>
                        <a:rPr lang="en" sz="700" u="none" strike="noStrike" cap="none">
                          <a:solidFill>
                            <a:srgbClr val="00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ours (avg)</a:t>
                      </a:r>
                      <a:endParaRPr sz="700" b="1" u="none" strike="noStrike" cap="none">
                        <a:solidFill>
                          <a:srgbClr val="6AA84F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700" u="none" strike="noStrike" cap="none">
                          <a:latin typeface="Avenir"/>
                          <a:ea typeface="Avenir"/>
                          <a:cs typeface="Avenir"/>
                          <a:sym typeface="Avenir"/>
                        </a:rPr>
                        <a:t>1</a:t>
                      </a:r>
                      <a:endParaRPr sz="700" u="none" strike="noStrike" cap="none">
                        <a:solidFill>
                          <a:srgbClr val="000000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700" u="none" strike="noStrike" cap="none">
                          <a:latin typeface="Avenir"/>
                          <a:ea typeface="Avenir"/>
                          <a:cs typeface="Avenir"/>
                          <a:sym typeface="Avenir"/>
                        </a:rPr>
                        <a:t>H</a:t>
                      </a:r>
                      <a:r>
                        <a:rPr lang="en" sz="700" u="none" strike="noStrike" cap="none">
                          <a:solidFill>
                            <a:srgbClr val="00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ours (avg)</a:t>
                      </a:r>
                      <a:endParaRPr sz="700" b="1" u="none" strike="noStrike" cap="none">
                        <a:solidFill>
                          <a:srgbClr val="6AA84F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34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>
                          <a:solidFill>
                            <a:srgbClr val="FFFFFF"/>
                          </a:solidFill>
                          <a:latin typeface="Work Sans SemiBold"/>
                          <a:ea typeface="Work Sans SemiBold"/>
                          <a:cs typeface="Work Sans SemiBold"/>
                          <a:sym typeface="Work Sans SemiBold"/>
                        </a:rPr>
                        <a:t>Frequency</a:t>
                      </a:r>
                      <a:endParaRPr sz="900" u="none" strike="noStrike" cap="none">
                        <a:solidFill>
                          <a:srgbClr val="FFFFFF"/>
                        </a:solidFill>
                        <a:latin typeface="Work Sans SemiBold"/>
                        <a:ea typeface="Work Sans SemiBold"/>
                        <a:cs typeface="Work Sans SemiBold"/>
                        <a:sym typeface="Work Sans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C458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solidFill>
                            <a:srgbClr val="00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Monthly</a:t>
                      </a:r>
                      <a:endParaRPr sz="800" b="1" u="none" strike="noStrike" cap="none">
                        <a:solidFill>
                          <a:srgbClr val="6AA84F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solidFill>
                            <a:srgbClr val="00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Varies</a:t>
                      </a:r>
                      <a:endParaRPr sz="800" b="1" u="none" strike="noStrike" cap="none">
                        <a:solidFill>
                          <a:srgbClr val="6AA84F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latin typeface="Avenir"/>
                          <a:ea typeface="Avenir"/>
                          <a:cs typeface="Avenir"/>
                          <a:sym typeface="Avenir"/>
                        </a:rPr>
                        <a:t>Flexible</a:t>
                      </a:r>
                      <a:endParaRPr sz="800" b="1" u="none" strike="noStrike" cap="none">
                        <a:solidFill>
                          <a:srgbClr val="6AA84F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latin typeface="Avenir"/>
                          <a:ea typeface="Avenir"/>
                          <a:cs typeface="Avenir"/>
                          <a:sym typeface="Avenir"/>
                        </a:rPr>
                        <a:t>Flexible</a:t>
                      </a:r>
                      <a:endParaRPr sz="800" b="1" u="none" strike="noStrike" cap="none">
                        <a:solidFill>
                          <a:srgbClr val="6AA84F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65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>
                          <a:solidFill>
                            <a:srgbClr val="FFFFFF"/>
                          </a:solidFill>
                          <a:latin typeface="Work Sans SemiBold"/>
                          <a:ea typeface="Work Sans SemiBold"/>
                          <a:cs typeface="Work Sans SemiBold"/>
                          <a:sym typeface="Work Sans SemiBold"/>
                        </a:rPr>
                        <a:t>Capacity</a:t>
                      </a:r>
                      <a:endParaRPr sz="900" u="none" strike="noStrike" cap="none">
                        <a:solidFill>
                          <a:srgbClr val="FFFFFF"/>
                        </a:solidFill>
                        <a:latin typeface="Work Sans SemiBold"/>
                        <a:ea typeface="Work Sans SemiBold"/>
                        <a:cs typeface="Work Sans SemiBold"/>
                        <a:sym typeface="Work Sans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C458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700" u="none" strike="noStrike" cap="none">
                          <a:solidFill>
                            <a:srgbClr val="00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40</a:t>
                      </a:r>
                      <a:endParaRPr sz="700" u="none" strike="noStrike" cap="none">
                        <a:solidFill>
                          <a:srgbClr val="000000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 u="none" strike="noStrike" cap="none">
                          <a:solidFill>
                            <a:srgbClr val="00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students</a:t>
                      </a:r>
                      <a:endParaRPr sz="700" u="none" strike="noStrike" cap="none">
                        <a:solidFill>
                          <a:srgbClr val="000000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700" u="none" strike="noStrike" cap="none">
                          <a:solidFill>
                            <a:srgbClr val="00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20-</a:t>
                      </a:r>
                      <a:r>
                        <a:rPr lang="en" sz="700" u="none" strike="noStrike" cap="none">
                          <a:latin typeface="Avenir"/>
                          <a:ea typeface="Avenir"/>
                          <a:cs typeface="Avenir"/>
                          <a:sym typeface="Avenir"/>
                        </a:rPr>
                        <a:t>30</a:t>
                      </a:r>
                      <a:endParaRPr sz="700" u="none" strike="noStrike" cap="none">
                        <a:solidFill>
                          <a:srgbClr val="000000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 u="none" strike="noStrike" cap="none">
                          <a:solidFill>
                            <a:srgbClr val="00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students</a:t>
                      </a:r>
                      <a:endParaRPr sz="700" u="none" strike="noStrike" cap="none">
                        <a:solidFill>
                          <a:srgbClr val="000000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 u="none" strike="noStrike" cap="none">
                          <a:solidFill>
                            <a:srgbClr val="00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Flexible</a:t>
                      </a:r>
                      <a:endParaRPr sz="700" u="none" strike="noStrike" cap="none">
                        <a:solidFill>
                          <a:srgbClr val="000000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 u="none" strike="noStrike" cap="none">
                          <a:solidFill>
                            <a:srgbClr val="00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Flexible</a:t>
                      </a:r>
                      <a:endParaRPr sz="700" u="none" strike="noStrike" cap="none">
                        <a:solidFill>
                          <a:srgbClr val="000000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34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>
                          <a:solidFill>
                            <a:srgbClr val="FFFFFF"/>
                          </a:solidFill>
                          <a:latin typeface="Work Sans SemiBold"/>
                          <a:ea typeface="Work Sans SemiBold"/>
                          <a:cs typeface="Work Sans SemiBold"/>
                          <a:sym typeface="Work Sans SemiBold"/>
                        </a:rPr>
                        <a:t>Quiz</a:t>
                      </a:r>
                      <a:endParaRPr sz="900" u="none" strike="noStrike" cap="none">
                        <a:solidFill>
                          <a:srgbClr val="FFFFFF"/>
                        </a:solidFill>
                        <a:latin typeface="Work Sans SemiBold"/>
                        <a:ea typeface="Work Sans SemiBold"/>
                        <a:cs typeface="Work Sans SemiBold"/>
                        <a:sym typeface="Work Sans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C458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b="1" u="none" strike="noStrike" cap="none">
                          <a:solidFill>
                            <a:srgbClr val="6AA84F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YES</a:t>
                      </a:r>
                      <a:endParaRPr sz="800" b="1" u="none" strike="noStrike" cap="none">
                        <a:solidFill>
                          <a:srgbClr val="6AA84F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 b="1" u="none" strike="noStrike" cap="none">
                          <a:solidFill>
                            <a:srgbClr val="FF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NO</a:t>
                      </a:r>
                      <a:endParaRPr sz="800" b="1" u="none" strike="noStrike" cap="none">
                        <a:solidFill>
                          <a:srgbClr val="6AA84F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b="1" u="none" strike="noStrike" cap="none">
                          <a:solidFill>
                            <a:srgbClr val="6AA84F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YES</a:t>
                      </a:r>
                      <a:endParaRPr sz="800" b="1" u="none" strike="noStrike" cap="none">
                        <a:solidFill>
                          <a:srgbClr val="6AA84F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b="1" u="none" strike="noStrike" cap="none">
                          <a:solidFill>
                            <a:srgbClr val="6AA84F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YES</a:t>
                      </a:r>
                      <a:endParaRPr sz="800" b="1" u="none" strike="noStrike" cap="none">
                        <a:solidFill>
                          <a:srgbClr val="6AA84F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34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>
                          <a:solidFill>
                            <a:srgbClr val="FFFFFF"/>
                          </a:solidFill>
                          <a:latin typeface="Work Sans SemiBold"/>
                          <a:ea typeface="Work Sans SemiBold"/>
                          <a:cs typeface="Work Sans SemiBold"/>
                          <a:sym typeface="Work Sans SemiBold"/>
                        </a:rPr>
                        <a:t>Two-Way Learning</a:t>
                      </a:r>
                      <a:endParaRPr sz="900" u="none" strike="noStrike" cap="none">
                        <a:solidFill>
                          <a:srgbClr val="FFFFFF"/>
                        </a:solidFill>
                        <a:latin typeface="Work Sans SemiBold"/>
                        <a:ea typeface="Work Sans SemiBold"/>
                        <a:cs typeface="Work Sans SemiBold"/>
                        <a:sym typeface="Work Sans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C458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b="1" u="none" strike="noStrike" cap="none">
                          <a:solidFill>
                            <a:srgbClr val="6AA84F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YES</a:t>
                      </a:r>
                      <a:endParaRPr sz="800" b="1" u="none" strike="noStrike" cap="none">
                        <a:solidFill>
                          <a:srgbClr val="6AA84F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b="1" u="none" strike="noStrike" cap="none">
                          <a:solidFill>
                            <a:srgbClr val="6AA84F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YES</a:t>
                      </a:r>
                      <a:endParaRPr sz="800" b="1" u="none" strike="noStrike" cap="none">
                        <a:solidFill>
                          <a:srgbClr val="FF0000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 b="1" u="none" strike="noStrike" cap="none">
                          <a:solidFill>
                            <a:srgbClr val="FF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NO</a:t>
                      </a:r>
                      <a:endParaRPr sz="800" b="1" u="none" strike="noStrike" cap="none">
                        <a:solidFill>
                          <a:srgbClr val="6AA84F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 b="1" u="none" strike="noStrike" cap="none">
                          <a:solidFill>
                            <a:srgbClr val="FF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NO</a:t>
                      </a:r>
                      <a:endParaRPr sz="800" b="1" u="none" strike="noStrike" cap="none">
                        <a:solidFill>
                          <a:srgbClr val="6AA84F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34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>
                          <a:solidFill>
                            <a:srgbClr val="FFFFFF"/>
                          </a:solidFill>
                          <a:latin typeface="Work Sans SemiBold"/>
                          <a:ea typeface="Work Sans SemiBold"/>
                          <a:cs typeface="Work Sans SemiBold"/>
                          <a:sym typeface="Work Sans SemiBold"/>
                        </a:rPr>
                        <a:t>Career Support</a:t>
                      </a:r>
                      <a:endParaRPr sz="900" u="none" strike="noStrike" cap="none">
                        <a:solidFill>
                          <a:srgbClr val="FFFFFF"/>
                        </a:solidFill>
                        <a:latin typeface="Work Sans SemiBold"/>
                        <a:ea typeface="Work Sans SemiBold"/>
                        <a:cs typeface="Work Sans SemiBold"/>
                        <a:sym typeface="Work Sans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C458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b="1" u="none" strike="noStrike" cap="none">
                          <a:solidFill>
                            <a:srgbClr val="6AA84F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YES</a:t>
                      </a:r>
                      <a:endParaRPr sz="800" b="1" u="none" strike="noStrike" cap="none">
                        <a:solidFill>
                          <a:srgbClr val="6AA84F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b="1" u="none" strike="noStrike" cap="none">
                          <a:solidFill>
                            <a:srgbClr val="FF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NO</a:t>
                      </a:r>
                      <a:endParaRPr sz="800" b="1" u="none" strike="noStrike" cap="none">
                        <a:solidFill>
                          <a:srgbClr val="FF0000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 b="1" u="none" strike="noStrike" cap="none">
                          <a:solidFill>
                            <a:srgbClr val="FF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NO</a:t>
                      </a:r>
                      <a:endParaRPr sz="800" u="none" strike="noStrike" cap="none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 b="1" u="none" strike="noStrike" cap="none">
                          <a:solidFill>
                            <a:srgbClr val="FF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NO</a:t>
                      </a:r>
                      <a:endParaRPr sz="800" b="1" u="none" strike="noStrike" cap="none">
                        <a:solidFill>
                          <a:srgbClr val="FF0000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65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>
                          <a:solidFill>
                            <a:srgbClr val="FFFFFF"/>
                          </a:solidFill>
                          <a:latin typeface="Work Sans SemiBold"/>
                          <a:ea typeface="Work Sans SemiBold"/>
                          <a:cs typeface="Work Sans SemiBold"/>
                          <a:sym typeface="Work Sans SemiBold"/>
                        </a:rPr>
                        <a:t>Pricing</a:t>
                      </a:r>
                      <a:endParaRPr sz="900" u="none" strike="noStrike" cap="none">
                        <a:solidFill>
                          <a:srgbClr val="FFFFFF"/>
                        </a:solidFill>
                        <a:latin typeface="Work Sans SemiBold"/>
                        <a:ea typeface="Work Sans SemiBold"/>
                        <a:cs typeface="Work Sans SemiBold"/>
                        <a:sym typeface="Work Sans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C458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700" u="none" strike="noStrike" cap="none">
                          <a:latin typeface="Avenir"/>
                          <a:ea typeface="Avenir"/>
                          <a:cs typeface="Avenir"/>
                          <a:sym typeface="Avenir"/>
                        </a:rPr>
                        <a:t>Rp 40,000K</a:t>
                      </a:r>
                      <a:endParaRPr sz="700" u="none" strike="noStrike" cap="none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700" u="none" strike="noStrike" cap="none">
                          <a:solidFill>
                            <a:srgbClr val="00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fixed</a:t>
                      </a:r>
                      <a:endParaRPr sz="700" u="none" strike="noStrike" cap="none">
                        <a:solidFill>
                          <a:srgbClr val="000000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700" u="none" strike="noStrike" cap="none">
                          <a:solidFill>
                            <a:srgbClr val="00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Rp </a:t>
                      </a:r>
                      <a:r>
                        <a:rPr lang="en" sz="700" u="none" strike="noStrike" cap="none">
                          <a:latin typeface="Avenir"/>
                          <a:ea typeface="Avenir"/>
                          <a:cs typeface="Avenir"/>
                          <a:sym typeface="Avenir"/>
                        </a:rPr>
                        <a:t>10</a:t>
                      </a:r>
                      <a:r>
                        <a:rPr lang="en" sz="700" u="none" strike="noStrike" cap="none">
                          <a:solidFill>
                            <a:srgbClr val="00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,000K</a:t>
                      </a:r>
                      <a:endParaRPr sz="700" u="none" strike="noStrike" cap="none">
                        <a:solidFill>
                          <a:srgbClr val="000000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700" u="none" strike="noStrike" cap="none">
                          <a:latin typeface="Avenir"/>
                          <a:ea typeface="Avenir"/>
                          <a:cs typeface="Avenir"/>
                          <a:sym typeface="Avenir"/>
                        </a:rPr>
                        <a:t>F</a:t>
                      </a:r>
                      <a:r>
                        <a:rPr lang="en" sz="700" u="none" strike="noStrike" cap="none">
                          <a:solidFill>
                            <a:srgbClr val="00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ixed (avg)</a:t>
                      </a:r>
                      <a:endParaRPr sz="700" u="none" strike="noStrike" cap="none">
                        <a:solidFill>
                          <a:srgbClr val="000000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700" u="none" strike="noStrike" cap="none">
                          <a:solidFill>
                            <a:srgbClr val="00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Rp </a:t>
                      </a:r>
                      <a:r>
                        <a:rPr lang="en" sz="700" u="none" strike="noStrike" cap="none">
                          <a:latin typeface="Avenir"/>
                          <a:ea typeface="Avenir"/>
                          <a:cs typeface="Avenir"/>
                          <a:sym typeface="Avenir"/>
                        </a:rPr>
                        <a:t>349K</a:t>
                      </a:r>
                      <a:endParaRPr sz="700" u="none" strike="noStrike" cap="none">
                        <a:solidFill>
                          <a:srgbClr val="000000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700" u="none" strike="noStrike" cap="none">
                          <a:solidFill>
                            <a:srgbClr val="00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fixed</a:t>
                      </a:r>
                      <a:endParaRPr sz="700" u="none" strike="noStrike" cap="none">
                        <a:solidFill>
                          <a:srgbClr val="000000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700" u="none" strike="noStrike" cap="none">
                          <a:solidFill>
                            <a:srgbClr val="00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Rp </a:t>
                      </a:r>
                      <a:r>
                        <a:rPr lang="en" sz="700" u="none" strike="noStrike" cap="none">
                          <a:latin typeface="Avenir"/>
                          <a:ea typeface="Avenir"/>
                          <a:cs typeface="Avenir"/>
                          <a:sym typeface="Avenir"/>
                        </a:rPr>
                        <a:t>349K</a:t>
                      </a:r>
                      <a:endParaRPr sz="700" u="none" strike="noStrike" cap="none">
                        <a:solidFill>
                          <a:srgbClr val="000000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700" u="none" strike="noStrike" cap="none">
                          <a:solidFill>
                            <a:srgbClr val="00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fixed</a:t>
                      </a:r>
                      <a:endParaRPr sz="700" u="none" strike="noStrike" cap="none">
                        <a:solidFill>
                          <a:srgbClr val="000000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5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p5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5" name="Google Shape;215;p5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5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8" name="Google Shape;218;p5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19" name="Google Shape;219;p54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20" name="Google Shape;220;p5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3" name="Google Shape;223;p5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oogle Shape;26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1"/>
            <a:ext cx="9144003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8" name="Google Shape;28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68176" y="286450"/>
            <a:ext cx="1080001" cy="2473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56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26" name="Google Shape;226;p56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27" name="Google Shape;227;p5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57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230" name="Google Shape;230;p5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5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p58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34" name="Google Shape;234;p5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35" name="Google Shape;235;p58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6" name="Google Shape;236;p5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59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239" name="Google Shape;239;p5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60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42" name="Google Shape;242;p60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43" name="Google Shape;243;p6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6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Section header 3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4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1"/>
            <a:ext cx="9144003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4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6" name="Google Shape;196;p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68176" y="286450"/>
            <a:ext cx="1080001" cy="24735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3812046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2647" y="254632"/>
            <a:ext cx="8679898" cy="5431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02745176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genda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2109478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aam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9">
            <a:extLst>
              <a:ext uri="{FF2B5EF4-FFF2-40B4-BE49-F238E27FC236}">
                <a16:creationId xmlns:a16="http://schemas.microsoft.com/office/drawing/2014/main" id="{06E47833-EA54-4B75-BE6B-4C9356A97732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616865" y="622754"/>
            <a:ext cx="2311683" cy="2008069"/>
          </a:xfrm>
          <a:prstGeom prst="parallelogram">
            <a:avLst>
              <a:gd name="adj" fmla="val 38849"/>
            </a:avLst>
          </a:prstGeom>
          <a:solidFill>
            <a:schemeClr val="bg1">
              <a:lumMod val="95000"/>
            </a:schemeClr>
          </a:solidFill>
        </p:spPr>
        <p:txBody>
          <a:bodyPr tIns="0" anchor="ctr"/>
          <a:lstStyle>
            <a:lvl1pPr marL="0" indent="0" algn="ctr">
              <a:buNone/>
              <a:defRPr sz="90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5" name="Picture Placeholder 9">
            <a:extLst>
              <a:ext uri="{FF2B5EF4-FFF2-40B4-BE49-F238E27FC236}">
                <a16:creationId xmlns:a16="http://schemas.microsoft.com/office/drawing/2014/main" id="{BFAA4E01-2BD5-4B03-88A7-337F27D418F3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977635" y="622754"/>
            <a:ext cx="2311683" cy="2008069"/>
          </a:xfrm>
          <a:prstGeom prst="parallelogram">
            <a:avLst>
              <a:gd name="adj" fmla="val 38849"/>
            </a:avLst>
          </a:prstGeom>
          <a:solidFill>
            <a:schemeClr val="bg1">
              <a:lumMod val="95000"/>
            </a:schemeClr>
          </a:solidFill>
        </p:spPr>
        <p:txBody>
          <a:bodyPr tIns="0" anchor="ctr"/>
          <a:lstStyle>
            <a:lvl1pPr marL="0" indent="0" algn="ctr">
              <a:buNone/>
              <a:defRPr sz="90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6" name="Picture Placeholder 9">
            <a:extLst>
              <a:ext uri="{FF2B5EF4-FFF2-40B4-BE49-F238E27FC236}">
                <a16:creationId xmlns:a16="http://schemas.microsoft.com/office/drawing/2014/main" id="{73E4E795-5EEE-4740-A183-83C37E7CE5B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2338405" y="622753"/>
            <a:ext cx="2311683" cy="2008069"/>
          </a:xfrm>
          <a:prstGeom prst="parallelogram">
            <a:avLst>
              <a:gd name="adj" fmla="val 38849"/>
            </a:avLst>
          </a:prstGeom>
          <a:solidFill>
            <a:schemeClr val="bg1">
              <a:lumMod val="95000"/>
            </a:schemeClr>
          </a:solidFill>
        </p:spPr>
        <p:txBody>
          <a:bodyPr tIns="0" anchor="ctr"/>
          <a:lstStyle>
            <a:lvl1pPr marL="0" indent="0" algn="ctr">
              <a:buNone/>
              <a:defRPr sz="90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9" name="Picture Placeholder 9">
            <a:extLst>
              <a:ext uri="{FF2B5EF4-FFF2-40B4-BE49-F238E27FC236}">
                <a16:creationId xmlns:a16="http://schemas.microsoft.com/office/drawing/2014/main" id="{7B740AC6-8F21-4A94-839D-C0FFBF79FA2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99175" y="622752"/>
            <a:ext cx="2311683" cy="2008069"/>
          </a:xfrm>
          <a:prstGeom prst="parallelogram">
            <a:avLst>
              <a:gd name="adj" fmla="val 38849"/>
            </a:avLst>
          </a:prstGeom>
          <a:solidFill>
            <a:schemeClr val="bg1">
              <a:lumMod val="95000"/>
            </a:schemeClr>
          </a:solidFill>
        </p:spPr>
        <p:txBody>
          <a:bodyPr tIns="0" anchor="ctr"/>
          <a:lstStyle>
            <a:lvl1pPr marL="0" indent="0" algn="ctr">
              <a:buNone/>
              <a:defRPr sz="90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348483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2 1 1">
  <p:cSld name="TITLE_2_1_1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1" name="Google Shape;31;p7"/>
          <p:cNvPicPr preferRelativeResize="0"/>
          <p:nvPr/>
        </p:nvPicPr>
        <p:blipFill rotWithShape="1">
          <a:blip r:embed="rId2">
            <a:alphaModFix/>
          </a:blip>
          <a:srcRect l="-11869" r="-10498"/>
          <a:stretch/>
        </p:blipFill>
        <p:spPr>
          <a:xfrm>
            <a:off x="7614450" y="286450"/>
            <a:ext cx="1372051" cy="24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32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2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F5990891-A407-4083-90D9-EDB81A1D2836}"/>
              </a:ext>
            </a:extLst>
          </p:cNvPr>
          <p:cNvSpPr>
            <a:spLocks noGrp="1"/>
          </p:cNvSpPr>
          <p:nvPr>
            <p:ph type="pic" idx="10" hasCustomPrompt="1"/>
          </p:nvPr>
        </p:nvSpPr>
        <p:spPr>
          <a:xfrm>
            <a:off x="515503" y="940672"/>
            <a:ext cx="8628497" cy="224666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342917" indent="0">
              <a:buNone/>
              <a:defRPr sz="2100"/>
            </a:lvl2pPr>
            <a:lvl3pPr marL="685835" indent="0">
              <a:buNone/>
              <a:defRPr sz="1800"/>
            </a:lvl3pPr>
            <a:lvl4pPr marL="1028752" indent="0">
              <a:buNone/>
              <a:defRPr sz="1500"/>
            </a:lvl4pPr>
            <a:lvl5pPr marL="1371668" indent="0">
              <a:buNone/>
              <a:defRPr sz="1500"/>
            </a:lvl5pPr>
            <a:lvl6pPr marL="1714586" indent="0">
              <a:buNone/>
              <a:defRPr sz="1500"/>
            </a:lvl6pPr>
            <a:lvl7pPr marL="2057503" indent="0">
              <a:buNone/>
              <a:defRPr sz="1500"/>
            </a:lvl7pPr>
            <a:lvl8pPr marL="2400420" indent="0">
              <a:buNone/>
              <a:defRPr sz="1500"/>
            </a:lvl8pPr>
            <a:lvl9pPr marL="2743337" indent="0">
              <a:buNone/>
              <a:defRPr sz="1500"/>
            </a:lvl9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46158930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42076542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3">
            <a:extLst>
              <a:ext uri="{FF2B5EF4-FFF2-40B4-BE49-F238E27FC236}">
                <a16:creationId xmlns:a16="http://schemas.microsoft.com/office/drawing/2014/main" id="{052B485F-EA15-4698-9895-28C209313AFC}"/>
              </a:ext>
            </a:extLst>
          </p:cNvPr>
          <p:cNvSpPr/>
          <p:nvPr userDrawn="1"/>
        </p:nvSpPr>
        <p:spPr>
          <a:xfrm>
            <a:off x="1" y="1545637"/>
            <a:ext cx="3142700" cy="12963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/>
          </a:p>
        </p:txBody>
      </p:sp>
      <p:sp>
        <p:nvSpPr>
          <p:cNvPr id="3" name="Rectangle 16">
            <a:extLst>
              <a:ext uri="{FF2B5EF4-FFF2-40B4-BE49-F238E27FC236}">
                <a16:creationId xmlns:a16="http://schemas.microsoft.com/office/drawing/2014/main" id="{CC4FB6C6-B749-4587-B3B4-09BD00EBAAF6}"/>
              </a:ext>
            </a:extLst>
          </p:cNvPr>
          <p:cNvSpPr/>
          <p:nvPr userDrawn="1"/>
        </p:nvSpPr>
        <p:spPr>
          <a:xfrm>
            <a:off x="5827078" y="2446306"/>
            <a:ext cx="3316922" cy="12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/>
          </a:p>
        </p:txBody>
      </p:sp>
      <p:grpSp>
        <p:nvGrpSpPr>
          <p:cNvPr id="4" name="Graphic 14">
            <a:extLst>
              <a:ext uri="{FF2B5EF4-FFF2-40B4-BE49-F238E27FC236}">
                <a16:creationId xmlns:a16="http://schemas.microsoft.com/office/drawing/2014/main" id="{ED2B33C8-78A4-4ABB-938C-C8B4EF619B0B}"/>
              </a:ext>
            </a:extLst>
          </p:cNvPr>
          <p:cNvGrpSpPr/>
          <p:nvPr userDrawn="1"/>
        </p:nvGrpSpPr>
        <p:grpSpPr>
          <a:xfrm>
            <a:off x="3043257" y="1329613"/>
            <a:ext cx="2900335" cy="2281163"/>
            <a:chOff x="2444748" y="555044"/>
            <a:chExt cx="7282046" cy="5727455"/>
          </a:xfrm>
        </p:grpSpPr>
        <p:sp>
          <p:nvSpPr>
            <p:cNvPr id="5" name="Freeform: Shape 5">
              <a:extLst>
                <a:ext uri="{FF2B5EF4-FFF2-40B4-BE49-F238E27FC236}">
                  <a16:creationId xmlns:a16="http://schemas.microsoft.com/office/drawing/2014/main" id="{DEC648F6-8D3C-49A7-9CD4-F134D31A0B76}"/>
                </a:ext>
              </a:extLst>
            </p:cNvPr>
            <p:cNvSpPr/>
            <p:nvPr/>
          </p:nvSpPr>
          <p:spPr>
            <a:xfrm>
              <a:off x="4964692" y="5443837"/>
              <a:ext cx="2168250" cy="818208"/>
            </a:xfrm>
            <a:custGeom>
              <a:avLst/>
              <a:gdLst>
                <a:gd name="connsiteX0" fmla="*/ 1941333 w 2168250"/>
                <a:gd name="connsiteY0" fmla="*/ 525699 h 818207"/>
                <a:gd name="connsiteX1" fmla="*/ 1785874 w 2168250"/>
                <a:gd name="connsiteY1" fmla="*/ 30683 h 818207"/>
                <a:gd name="connsiteX2" fmla="*/ 1114943 w 2168250"/>
                <a:gd name="connsiteY2" fmla="*/ 30683 h 818207"/>
                <a:gd name="connsiteX3" fmla="*/ 1065851 w 2168250"/>
                <a:gd name="connsiteY3" fmla="*/ 30683 h 818207"/>
                <a:gd name="connsiteX4" fmla="*/ 390830 w 2168250"/>
                <a:gd name="connsiteY4" fmla="*/ 30683 h 818207"/>
                <a:gd name="connsiteX5" fmla="*/ 235370 w 2168250"/>
                <a:gd name="connsiteY5" fmla="*/ 525699 h 818207"/>
                <a:gd name="connsiteX6" fmla="*/ 259916 w 2168250"/>
                <a:gd name="connsiteY6" fmla="*/ 816162 h 818207"/>
                <a:gd name="connsiteX7" fmla="*/ 1065851 w 2168250"/>
                <a:gd name="connsiteY7" fmla="*/ 816162 h 818207"/>
                <a:gd name="connsiteX8" fmla="*/ 1114943 w 2168250"/>
                <a:gd name="connsiteY8" fmla="*/ 816162 h 818207"/>
                <a:gd name="connsiteX9" fmla="*/ 1920878 w 2168250"/>
                <a:gd name="connsiteY9" fmla="*/ 816162 h 818207"/>
                <a:gd name="connsiteX10" fmla="*/ 1941333 w 2168250"/>
                <a:gd name="connsiteY10" fmla="*/ 525699 h 818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8250" h="818207">
                  <a:moveTo>
                    <a:pt x="1941333" y="525699"/>
                  </a:moveTo>
                  <a:cubicBezTo>
                    <a:pt x="1789965" y="370239"/>
                    <a:pt x="1785874" y="30683"/>
                    <a:pt x="1785874" y="30683"/>
                  </a:cubicBezTo>
                  <a:lnTo>
                    <a:pt x="1114943" y="30683"/>
                  </a:lnTo>
                  <a:lnTo>
                    <a:pt x="1065851" y="30683"/>
                  </a:lnTo>
                  <a:lnTo>
                    <a:pt x="390830" y="30683"/>
                  </a:lnTo>
                  <a:cubicBezTo>
                    <a:pt x="390830" y="30683"/>
                    <a:pt x="386739" y="366148"/>
                    <a:pt x="235370" y="525699"/>
                  </a:cubicBezTo>
                  <a:cubicBezTo>
                    <a:pt x="84002" y="681158"/>
                    <a:pt x="-149188" y="816162"/>
                    <a:pt x="259916" y="816162"/>
                  </a:cubicBezTo>
                  <a:cubicBezTo>
                    <a:pt x="587199" y="816162"/>
                    <a:pt x="939029" y="816162"/>
                    <a:pt x="1065851" y="816162"/>
                  </a:cubicBezTo>
                  <a:cubicBezTo>
                    <a:pt x="1098579" y="816162"/>
                    <a:pt x="1114943" y="816162"/>
                    <a:pt x="1114943" y="816162"/>
                  </a:cubicBezTo>
                  <a:cubicBezTo>
                    <a:pt x="1245857" y="816162"/>
                    <a:pt x="1597686" y="816162"/>
                    <a:pt x="1920878" y="816162"/>
                  </a:cubicBezTo>
                  <a:cubicBezTo>
                    <a:pt x="2329982" y="816162"/>
                    <a:pt x="2092702" y="681158"/>
                    <a:pt x="1941333" y="525699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75000"/>
                  </a:schemeClr>
                </a:gs>
                <a:gs pos="53000">
                  <a:schemeClr val="bg1">
                    <a:lumMod val="85000"/>
                  </a:schemeClr>
                </a:gs>
                <a:gs pos="83000">
                  <a:schemeClr val="bg1">
                    <a:lumMod val="7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62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6" name="Freeform: Shape 6">
              <a:extLst>
                <a:ext uri="{FF2B5EF4-FFF2-40B4-BE49-F238E27FC236}">
                  <a16:creationId xmlns:a16="http://schemas.microsoft.com/office/drawing/2014/main" id="{657002FD-B659-4676-A5F3-CD98885D52FE}"/>
                </a:ext>
              </a:extLst>
            </p:cNvPr>
            <p:cNvSpPr/>
            <p:nvPr/>
          </p:nvSpPr>
          <p:spPr>
            <a:xfrm>
              <a:off x="2444748" y="555044"/>
              <a:ext cx="7282046" cy="4950157"/>
            </a:xfrm>
            <a:custGeom>
              <a:avLst/>
              <a:gdLst>
                <a:gd name="connsiteX0" fmla="*/ 7038632 w 7282048"/>
                <a:gd name="connsiteY0" fmla="*/ 30683 h 4950157"/>
                <a:gd name="connsiteX1" fmla="*/ 3704436 w 7282048"/>
                <a:gd name="connsiteY1" fmla="*/ 30683 h 4950157"/>
                <a:gd name="connsiteX2" fmla="*/ 3589886 w 7282048"/>
                <a:gd name="connsiteY2" fmla="*/ 30683 h 4950157"/>
                <a:gd name="connsiteX3" fmla="*/ 259781 w 7282048"/>
                <a:gd name="connsiteY3" fmla="*/ 30683 h 4950157"/>
                <a:gd name="connsiteX4" fmla="*/ 30683 w 7282048"/>
                <a:gd name="connsiteY4" fmla="*/ 259781 h 4950157"/>
                <a:gd name="connsiteX5" fmla="*/ 30683 w 7282048"/>
                <a:gd name="connsiteY5" fmla="*/ 4698558 h 4950157"/>
                <a:gd name="connsiteX6" fmla="*/ 239326 w 7282048"/>
                <a:gd name="connsiteY6" fmla="*/ 4931748 h 4950157"/>
                <a:gd name="connsiteX7" fmla="*/ 7042723 w 7282048"/>
                <a:gd name="connsiteY7" fmla="*/ 4931748 h 4950157"/>
                <a:gd name="connsiteX8" fmla="*/ 7251366 w 7282048"/>
                <a:gd name="connsiteY8" fmla="*/ 4698558 h 4950157"/>
                <a:gd name="connsiteX9" fmla="*/ 7251366 w 7282048"/>
                <a:gd name="connsiteY9" fmla="*/ 259781 h 4950157"/>
                <a:gd name="connsiteX10" fmla="*/ 7038632 w 7282048"/>
                <a:gd name="connsiteY10" fmla="*/ 30683 h 4950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82048" h="4950157">
                  <a:moveTo>
                    <a:pt x="7038632" y="30683"/>
                  </a:moveTo>
                  <a:lnTo>
                    <a:pt x="3704436" y="30683"/>
                  </a:lnTo>
                  <a:lnTo>
                    <a:pt x="3589886" y="30683"/>
                  </a:lnTo>
                  <a:lnTo>
                    <a:pt x="259781" y="30683"/>
                  </a:lnTo>
                  <a:cubicBezTo>
                    <a:pt x="141141" y="30683"/>
                    <a:pt x="30683" y="128868"/>
                    <a:pt x="30683" y="259781"/>
                  </a:cubicBezTo>
                  <a:lnTo>
                    <a:pt x="30683" y="4698558"/>
                  </a:lnTo>
                  <a:cubicBezTo>
                    <a:pt x="30683" y="4829472"/>
                    <a:pt x="124777" y="4931748"/>
                    <a:pt x="239326" y="4931748"/>
                  </a:cubicBezTo>
                  <a:lnTo>
                    <a:pt x="7042723" y="4931748"/>
                  </a:lnTo>
                  <a:cubicBezTo>
                    <a:pt x="7157272" y="4931748"/>
                    <a:pt x="7251366" y="4825380"/>
                    <a:pt x="7251366" y="4698558"/>
                  </a:cubicBezTo>
                  <a:lnTo>
                    <a:pt x="7251366" y="259781"/>
                  </a:lnTo>
                  <a:cubicBezTo>
                    <a:pt x="7251366" y="128868"/>
                    <a:pt x="7157272" y="30683"/>
                    <a:pt x="7038632" y="30683"/>
                  </a:cubicBez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 dirty="0"/>
            </a:p>
          </p:txBody>
        </p:sp>
        <p:sp>
          <p:nvSpPr>
            <p:cNvPr id="7" name="Freeform: Shape 7">
              <a:extLst>
                <a:ext uri="{FF2B5EF4-FFF2-40B4-BE49-F238E27FC236}">
                  <a16:creationId xmlns:a16="http://schemas.microsoft.com/office/drawing/2014/main" id="{9F59F015-3FBC-4C5E-83BB-CDEF4CC3D12A}"/>
                </a:ext>
              </a:extLst>
            </p:cNvPr>
            <p:cNvSpPr/>
            <p:nvPr/>
          </p:nvSpPr>
          <p:spPr>
            <a:xfrm>
              <a:off x="8706598" y="5435656"/>
              <a:ext cx="490924" cy="81821"/>
            </a:xfrm>
            <a:custGeom>
              <a:avLst/>
              <a:gdLst>
                <a:gd name="connsiteX0" fmla="*/ 32212 w 490924"/>
                <a:gd name="connsiteY0" fmla="*/ 30683 h 81820"/>
                <a:gd name="connsiteX1" fmla="*/ 64939 w 490924"/>
                <a:gd name="connsiteY1" fmla="*/ 71593 h 81820"/>
                <a:gd name="connsiteX2" fmla="*/ 461771 w 490924"/>
                <a:gd name="connsiteY2" fmla="*/ 71593 h 81820"/>
                <a:gd name="connsiteX3" fmla="*/ 498590 w 490924"/>
                <a:gd name="connsiteY3" fmla="*/ 30683 h 81820"/>
                <a:gd name="connsiteX4" fmla="*/ 32212 w 490924"/>
                <a:gd name="connsiteY4" fmla="*/ 30683 h 81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0924" h="81820">
                  <a:moveTo>
                    <a:pt x="32212" y="30683"/>
                  </a:moveTo>
                  <a:cubicBezTo>
                    <a:pt x="32212" y="30683"/>
                    <a:pt x="19938" y="67502"/>
                    <a:pt x="64939" y="71593"/>
                  </a:cubicBezTo>
                  <a:lnTo>
                    <a:pt x="461771" y="71593"/>
                  </a:lnTo>
                  <a:cubicBezTo>
                    <a:pt x="461771" y="71593"/>
                    <a:pt x="502681" y="75684"/>
                    <a:pt x="498590" y="30683"/>
                  </a:cubicBezTo>
                  <a:lnTo>
                    <a:pt x="32212" y="30683"/>
                  </a:ln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8" name="Freeform: Shape 8">
              <a:extLst>
                <a:ext uri="{FF2B5EF4-FFF2-40B4-BE49-F238E27FC236}">
                  <a16:creationId xmlns:a16="http://schemas.microsoft.com/office/drawing/2014/main" id="{6F0F37F5-F7D4-4A15-B23E-F44504BFE495}"/>
                </a:ext>
              </a:extLst>
            </p:cNvPr>
            <p:cNvSpPr/>
            <p:nvPr/>
          </p:nvSpPr>
          <p:spPr>
            <a:xfrm>
              <a:off x="2481568" y="595956"/>
              <a:ext cx="7200227" cy="4336501"/>
            </a:xfrm>
            <a:custGeom>
              <a:avLst/>
              <a:gdLst>
                <a:gd name="connsiteX0" fmla="*/ 6973175 w 7200227"/>
                <a:gd name="connsiteY0" fmla="*/ 30683 h 4336501"/>
                <a:gd name="connsiteX1" fmla="*/ 3671707 w 7200227"/>
                <a:gd name="connsiteY1" fmla="*/ 30683 h 4336501"/>
                <a:gd name="connsiteX2" fmla="*/ 3561249 w 7200227"/>
                <a:gd name="connsiteY2" fmla="*/ 30683 h 4336501"/>
                <a:gd name="connsiteX3" fmla="*/ 259781 w 7200227"/>
                <a:gd name="connsiteY3" fmla="*/ 30683 h 4336501"/>
                <a:gd name="connsiteX4" fmla="*/ 30683 w 7200227"/>
                <a:gd name="connsiteY4" fmla="*/ 231144 h 4336501"/>
                <a:gd name="connsiteX5" fmla="*/ 30683 w 7200227"/>
                <a:gd name="connsiteY5" fmla="*/ 4330365 h 4336501"/>
                <a:gd name="connsiteX6" fmla="*/ 7185909 w 7200227"/>
                <a:gd name="connsiteY6" fmla="*/ 4330365 h 4336501"/>
                <a:gd name="connsiteX7" fmla="*/ 7185909 w 7200227"/>
                <a:gd name="connsiteY7" fmla="*/ 231144 h 4336501"/>
                <a:gd name="connsiteX8" fmla="*/ 6973175 w 7200227"/>
                <a:gd name="connsiteY8" fmla="*/ 30683 h 4336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4336501">
                  <a:moveTo>
                    <a:pt x="6973175" y="30683"/>
                  </a:moveTo>
                  <a:lnTo>
                    <a:pt x="3671707" y="30683"/>
                  </a:lnTo>
                  <a:lnTo>
                    <a:pt x="3561249" y="30683"/>
                  </a:lnTo>
                  <a:lnTo>
                    <a:pt x="259781" y="30683"/>
                  </a:lnTo>
                  <a:cubicBezTo>
                    <a:pt x="141141" y="30683"/>
                    <a:pt x="30683" y="112504"/>
                    <a:pt x="30683" y="231144"/>
                  </a:cubicBezTo>
                  <a:lnTo>
                    <a:pt x="30683" y="4330365"/>
                  </a:lnTo>
                  <a:lnTo>
                    <a:pt x="7185909" y="4330365"/>
                  </a:lnTo>
                  <a:lnTo>
                    <a:pt x="7185909" y="231144"/>
                  </a:lnTo>
                  <a:cubicBezTo>
                    <a:pt x="7185909" y="112504"/>
                    <a:pt x="7091815" y="30683"/>
                    <a:pt x="6973175" y="30683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 dirty="0"/>
            </a:p>
          </p:txBody>
        </p:sp>
        <p:sp>
          <p:nvSpPr>
            <p:cNvPr id="9" name="Freeform: Shape 9">
              <a:extLst>
                <a:ext uri="{FF2B5EF4-FFF2-40B4-BE49-F238E27FC236}">
                  <a16:creationId xmlns:a16="http://schemas.microsoft.com/office/drawing/2014/main" id="{C717899C-A9F8-4538-B189-1D93A0ADE242}"/>
                </a:ext>
              </a:extLst>
            </p:cNvPr>
            <p:cNvSpPr/>
            <p:nvPr/>
          </p:nvSpPr>
          <p:spPr>
            <a:xfrm>
              <a:off x="4968920" y="6159768"/>
              <a:ext cx="2168250" cy="122731"/>
            </a:xfrm>
            <a:custGeom>
              <a:avLst/>
              <a:gdLst>
                <a:gd name="connsiteX0" fmla="*/ 30683 w 2168250"/>
                <a:gd name="connsiteY0" fmla="*/ 34774 h 122731"/>
                <a:gd name="connsiteX1" fmla="*/ 30683 w 2168250"/>
                <a:gd name="connsiteY1" fmla="*/ 34774 h 122731"/>
                <a:gd name="connsiteX2" fmla="*/ 30683 w 2168250"/>
                <a:gd name="connsiteY2" fmla="*/ 38865 h 122731"/>
                <a:gd name="connsiteX3" fmla="*/ 30683 w 2168250"/>
                <a:gd name="connsiteY3" fmla="*/ 38865 h 122731"/>
                <a:gd name="connsiteX4" fmla="*/ 263872 w 2168250"/>
                <a:gd name="connsiteY4" fmla="*/ 96140 h 122731"/>
                <a:gd name="connsiteX5" fmla="*/ 1069807 w 2168250"/>
                <a:gd name="connsiteY5" fmla="*/ 96140 h 122731"/>
                <a:gd name="connsiteX6" fmla="*/ 1118899 w 2168250"/>
                <a:gd name="connsiteY6" fmla="*/ 96140 h 122731"/>
                <a:gd name="connsiteX7" fmla="*/ 1924834 w 2168250"/>
                <a:gd name="connsiteY7" fmla="*/ 96140 h 122731"/>
                <a:gd name="connsiteX8" fmla="*/ 2153932 w 2168250"/>
                <a:gd name="connsiteY8" fmla="*/ 30683 h 122731"/>
                <a:gd name="connsiteX9" fmla="*/ 2137568 w 2168250"/>
                <a:gd name="connsiteY9" fmla="*/ 30683 h 122731"/>
                <a:gd name="connsiteX10" fmla="*/ 2137568 w 2168250"/>
                <a:gd name="connsiteY10" fmla="*/ 30683 h 122731"/>
                <a:gd name="connsiteX11" fmla="*/ 30683 w 2168250"/>
                <a:gd name="connsiteY11" fmla="*/ 30683 h 122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8250" h="122731">
                  <a:moveTo>
                    <a:pt x="30683" y="34774"/>
                  </a:moveTo>
                  <a:lnTo>
                    <a:pt x="30683" y="34774"/>
                  </a:lnTo>
                  <a:cubicBezTo>
                    <a:pt x="30683" y="38865"/>
                    <a:pt x="30683" y="38865"/>
                    <a:pt x="30683" y="38865"/>
                  </a:cubicBezTo>
                  <a:lnTo>
                    <a:pt x="30683" y="38865"/>
                  </a:lnTo>
                  <a:cubicBezTo>
                    <a:pt x="30683" y="79775"/>
                    <a:pt x="96139" y="96140"/>
                    <a:pt x="263872" y="96140"/>
                  </a:cubicBezTo>
                  <a:cubicBezTo>
                    <a:pt x="591155" y="96140"/>
                    <a:pt x="942984" y="96140"/>
                    <a:pt x="1069807" y="96140"/>
                  </a:cubicBezTo>
                  <a:cubicBezTo>
                    <a:pt x="1102535" y="96140"/>
                    <a:pt x="1118899" y="96140"/>
                    <a:pt x="1118899" y="96140"/>
                  </a:cubicBezTo>
                  <a:cubicBezTo>
                    <a:pt x="1249812" y="96140"/>
                    <a:pt x="1601642" y="96140"/>
                    <a:pt x="1924834" y="96140"/>
                  </a:cubicBezTo>
                  <a:cubicBezTo>
                    <a:pt x="2092566" y="96140"/>
                    <a:pt x="2149841" y="75684"/>
                    <a:pt x="2153932" y="30683"/>
                  </a:cubicBezTo>
                  <a:lnTo>
                    <a:pt x="2137568" y="30683"/>
                  </a:lnTo>
                  <a:lnTo>
                    <a:pt x="2137568" y="30683"/>
                  </a:lnTo>
                  <a:lnTo>
                    <a:pt x="30683" y="30683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 dirty="0"/>
            </a:p>
          </p:txBody>
        </p:sp>
        <p:sp>
          <p:nvSpPr>
            <p:cNvPr id="10" name="Freeform: Shape 10">
              <a:extLst>
                <a:ext uri="{FF2B5EF4-FFF2-40B4-BE49-F238E27FC236}">
                  <a16:creationId xmlns:a16="http://schemas.microsoft.com/office/drawing/2014/main" id="{AF681879-E332-4667-A3DD-D285370C6011}"/>
                </a:ext>
              </a:extLst>
            </p:cNvPr>
            <p:cNvSpPr/>
            <p:nvPr/>
          </p:nvSpPr>
          <p:spPr>
            <a:xfrm>
              <a:off x="2481568" y="4903820"/>
              <a:ext cx="7200227" cy="572745"/>
            </a:xfrm>
            <a:custGeom>
              <a:avLst/>
              <a:gdLst>
                <a:gd name="connsiteX0" fmla="*/ 30683 w 7200227"/>
                <a:gd name="connsiteY0" fmla="*/ 362057 h 572745"/>
                <a:gd name="connsiteX1" fmla="*/ 259781 w 7200227"/>
                <a:gd name="connsiteY1" fmla="*/ 562518 h 572745"/>
                <a:gd name="connsiteX2" fmla="*/ 3561249 w 7200227"/>
                <a:gd name="connsiteY2" fmla="*/ 562518 h 572745"/>
                <a:gd name="connsiteX3" fmla="*/ 3671707 w 7200227"/>
                <a:gd name="connsiteY3" fmla="*/ 562518 h 572745"/>
                <a:gd name="connsiteX4" fmla="*/ 6973175 w 7200227"/>
                <a:gd name="connsiteY4" fmla="*/ 562518 h 572745"/>
                <a:gd name="connsiteX5" fmla="*/ 7185909 w 7200227"/>
                <a:gd name="connsiteY5" fmla="*/ 362057 h 572745"/>
                <a:gd name="connsiteX6" fmla="*/ 7185909 w 7200227"/>
                <a:gd name="connsiteY6" fmla="*/ 30683 h 572745"/>
                <a:gd name="connsiteX7" fmla="*/ 30683 w 7200227"/>
                <a:gd name="connsiteY7" fmla="*/ 30683 h 572745"/>
                <a:gd name="connsiteX8" fmla="*/ 30683 w 7200227"/>
                <a:gd name="connsiteY8" fmla="*/ 362057 h 572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572745">
                  <a:moveTo>
                    <a:pt x="30683" y="362057"/>
                  </a:moveTo>
                  <a:cubicBezTo>
                    <a:pt x="30683" y="464333"/>
                    <a:pt x="141141" y="562518"/>
                    <a:pt x="259781" y="562518"/>
                  </a:cubicBezTo>
                  <a:lnTo>
                    <a:pt x="3561249" y="562518"/>
                  </a:lnTo>
                  <a:lnTo>
                    <a:pt x="3671707" y="562518"/>
                  </a:lnTo>
                  <a:lnTo>
                    <a:pt x="6973175" y="562518"/>
                  </a:lnTo>
                  <a:cubicBezTo>
                    <a:pt x="7091815" y="562518"/>
                    <a:pt x="7185909" y="464333"/>
                    <a:pt x="7185909" y="362057"/>
                  </a:cubicBezTo>
                  <a:lnTo>
                    <a:pt x="7185909" y="30683"/>
                  </a:lnTo>
                  <a:lnTo>
                    <a:pt x="30683" y="30683"/>
                  </a:lnTo>
                  <a:lnTo>
                    <a:pt x="30683" y="362057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11" name="Freeform: Shape 11">
              <a:extLst>
                <a:ext uri="{FF2B5EF4-FFF2-40B4-BE49-F238E27FC236}">
                  <a16:creationId xmlns:a16="http://schemas.microsoft.com/office/drawing/2014/main" id="{D975E02C-E219-40F8-B258-7BB8FDEB2479}"/>
                </a:ext>
              </a:extLst>
            </p:cNvPr>
            <p:cNvSpPr/>
            <p:nvPr/>
          </p:nvSpPr>
          <p:spPr>
            <a:xfrm>
              <a:off x="2747714" y="910966"/>
              <a:ext cx="6676114" cy="3763756"/>
            </a:xfrm>
            <a:custGeom>
              <a:avLst/>
              <a:gdLst>
                <a:gd name="connsiteX0" fmla="*/ 30683 w 6586571"/>
                <a:gd name="connsiteY0" fmla="*/ 30683 h 3763755"/>
                <a:gd name="connsiteX1" fmla="*/ 6564071 w 6586571"/>
                <a:gd name="connsiteY1" fmla="*/ 30683 h 3763755"/>
                <a:gd name="connsiteX2" fmla="*/ 6564071 w 6586571"/>
                <a:gd name="connsiteY2" fmla="*/ 3753528 h 3763755"/>
                <a:gd name="connsiteX3" fmla="*/ 30683 w 6586571"/>
                <a:gd name="connsiteY3" fmla="*/ 3753528 h 3763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86571" h="3763755">
                  <a:moveTo>
                    <a:pt x="30683" y="30683"/>
                  </a:moveTo>
                  <a:lnTo>
                    <a:pt x="6564071" y="30683"/>
                  </a:lnTo>
                  <a:lnTo>
                    <a:pt x="6564071" y="3753528"/>
                  </a:lnTo>
                  <a:lnTo>
                    <a:pt x="30683" y="3753528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12" name="Freeform: Shape 12">
              <a:extLst>
                <a:ext uri="{FF2B5EF4-FFF2-40B4-BE49-F238E27FC236}">
                  <a16:creationId xmlns:a16="http://schemas.microsoft.com/office/drawing/2014/main" id="{258962D9-524F-42E6-AA6E-C9B50F490963}"/>
                </a:ext>
              </a:extLst>
            </p:cNvPr>
            <p:cNvSpPr/>
            <p:nvPr/>
          </p:nvSpPr>
          <p:spPr>
            <a:xfrm>
              <a:off x="5654591" y="939517"/>
              <a:ext cx="3769239" cy="3736342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 dirty="0"/>
            </a:p>
          </p:txBody>
        </p:sp>
      </p:grpSp>
      <p:sp>
        <p:nvSpPr>
          <p:cNvPr id="13" name="그림 개체 틀 2">
            <a:extLst>
              <a:ext uri="{FF2B5EF4-FFF2-40B4-BE49-F238E27FC236}">
                <a16:creationId xmlns:a16="http://schemas.microsoft.com/office/drawing/2014/main" id="{D60EF0F3-CB71-4497-9834-6FEE9CF6934E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3152443" y="1421672"/>
            <a:ext cx="2699434" cy="159111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14" name="그림 개체 틀 2">
            <a:extLst>
              <a:ext uri="{FF2B5EF4-FFF2-40B4-BE49-F238E27FC236}">
                <a16:creationId xmlns:a16="http://schemas.microsoft.com/office/drawing/2014/main" id="{A24ADF49-0093-4BF3-A045-0F3461FBDF88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5335837" y="2445320"/>
            <a:ext cx="784136" cy="129600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3A154447-C4FE-4332-8D76-49A02E250B3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2647" y="235223"/>
            <a:ext cx="8679898" cy="5431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898172069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83623354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90C146F8-785E-4357-89E6-5E2DAB1904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2647" y="254632"/>
            <a:ext cx="8679898" cy="5431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A8684E8-EFC5-4377-9100-E2ABBB9E5E71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1285166"/>
            <a:ext cx="9144000" cy="243027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9302293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06069899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B878F75C-38C4-446A-B23A-06334235612F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484570" y="1"/>
            <a:ext cx="2925759" cy="123742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900">
                <a:latin typeface="+mn-lt"/>
                <a:cs typeface="Arial" pitchFamily="34" charset="0"/>
              </a:defRPr>
            </a:lvl1pPr>
            <a:lvl2pPr marL="342917" indent="0">
              <a:buNone/>
              <a:defRPr sz="2100"/>
            </a:lvl2pPr>
            <a:lvl3pPr marL="685835" indent="0">
              <a:buNone/>
              <a:defRPr sz="1800"/>
            </a:lvl3pPr>
            <a:lvl4pPr marL="1028752" indent="0">
              <a:buNone/>
              <a:defRPr sz="1500"/>
            </a:lvl4pPr>
            <a:lvl5pPr marL="1371668" indent="0">
              <a:buNone/>
              <a:defRPr sz="1500"/>
            </a:lvl5pPr>
            <a:lvl6pPr marL="1714586" indent="0">
              <a:buNone/>
              <a:defRPr sz="1500"/>
            </a:lvl6pPr>
            <a:lvl7pPr marL="2057503" indent="0">
              <a:buNone/>
              <a:defRPr sz="1500"/>
            </a:lvl7pPr>
            <a:lvl8pPr marL="2400420" indent="0">
              <a:buNone/>
              <a:defRPr sz="1500"/>
            </a:lvl8pPr>
            <a:lvl9pPr marL="2743337" indent="0">
              <a:buNone/>
              <a:defRPr sz="15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C0D4A67-1414-47F5-B5C1-3185747F7D5F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484570" y="3906077"/>
            <a:ext cx="2925759" cy="123742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900">
                <a:latin typeface="+mn-lt"/>
                <a:cs typeface="Arial" pitchFamily="34" charset="0"/>
              </a:defRPr>
            </a:lvl1pPr>
            <a:lvl2pPr marL="342917" indent="0">
              <a:buNone/>
              <a:defRPr sz="2100"/>
            </a:lvl2pPr>
            <a:lvl3pPr marL="685835" indent="0">
              <a:buNone/>
              <a:defRPr sz="1800"/>
            </a:lvl3pPr>
            <a:lvl4pPr marL="1028752" indent="0">
              <a:buNone/>
              <a:defRPr sz="1500"/>
            </a:lvl4pPr>
            <a:lvl5pPr marL="1371668" indent="0">
              <a:buNone/>
              <a:defRPr sz="1500"/>
            </a:lvl5pPr>
            <a:lvl6pPr marL="1714586" indent="0">
              <a:buNone/>
              <a:defRPr sz="1500"/>
            </a:lvl6pPr>
            <a:lvl7pPr marL="2057503" indent="0">
              <a:buNone/>
              <a:defRPr sz="1500"/>
            </a:lvl7pPr>
            <a:lvl8pPr marL="2400420" indent="0">
              <a:buNone/>
              <a:defRPr sz="1500"/>
            </a:lvl8pPr>
            <a:lvl9pPr marL="2743337" indent="0">
              <a:buNone/>
              <a:defRPr sz="15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25256281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53363938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7">
            <a:extLst>
              <a:ext uri="{FF2B5EF4-FFF2-40B4-BE49-F238E27FC236}">
                <a16:creationId xmlns:a16="http://schemas.microsoft.com/office/drawing/2014/main" id="{3AD577DF-DF85-454F-BDBF-23209987934F}"/>
              </a:ext>
            </a:extLst>
          </p:cNvPr>
          <p:cNvGrpSpPr/>
          <p:nvPr userDrawn="1"/>
        </p:nvGrpSpPr>
        <p:grpSpPr>
          <a:xfrm>
            <a:off x="579396" y="1536946"/>
            <a:ext cx="1687012" cy="2965679"/>
            <a:chOff x="4871870" y="1763729"/>
            <a:chExt cx="2448272" cy="4303935"/>
          </a:xfrm>
        </p:grpSpPr>
        <p:grpSp>
          <p:nvGrpSpPr>
            <p:cNvPr id="3" name="Group 3">
              <a:extLst>
                <a:ext uri="{FF2B5EF4-FFF2-40B4-BE49-F238E27FC236}">
                  <a16:creationId xmlns:a16="http://schemas.microsoft.com/office/drawing/2014/main" id="{977273B1-644C-4645-AABB-179031C21461}"/>
                </a:ext>
              </a:extLst>
            </p:cNvPr>
            <p:cNvGrpSpPr/>
            <p:nvPr/>
          </p:nvGrpSpPr>
          <p:grpSpPr>
            <a:xfrm>
              <a:off x="4871870" y="1763729"/>
              <a:ext cx="2448272" cy="4303935"/>
              <a:chOff x="445712" y="1449040"/>
              <a:chExt cx="2113018" cy="3924176"/>
            </a:xfrm>
          </p:grpSpPr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30E56E3F-48AE-47B3-8C2E-9FD14A7E4A3D}"/>
                  </a:ext>
                </a:extLst>
              </p:cNvPr>
              <p:cNvSpPr/>
              <p:nvPr userDrawn="1"/>
            </p:nvSpPr>
            <p:spPr>
              <a:xfrm>
                <a:off x="445712" y="1449040"/>
                <a:ext cx="2113018" cy="3924176"/>
              </a:xfrm>
              <a:prstGeom prst="roundRect">
                <a:avLst>
                  <a:gd name="adj" fmla="val 13580"/>
                </a:avLst>
              </a:prstGeom>
              <a:solidFill>
                <a:srgbClr val="262626"/>
              </a:solidFill>
              <a:ln w="88900">
                <a:noFill/>
              </a:ln>
              <a:effectLst/>
              <a:scene3d>
                <a:camera prst="perspectiveFront"/>
                <a:lightRig rig="threePt" dir="t"/>
              </a:scene3d>
              <a:sp3d prstMaterial="plastic">
                <a:bevelT w="127000" h="50800"/>
                <a:bevelB w="127000" h="2540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 dirty="0"/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B1915F00-E4FB-4F04-A92B-517AC284A98E}"/>
                  </a:ext>
                </a:extLst>
              </p:cNvPr>
              <p:cNvSpPr/>
              <p:nvPr userDrawn="1"/>
            </p:nvSpPr>
            <p:spPr>
              <a:xfrm>
                <a:off x="1379920" y="1650572"/>
                <a:ext cx="216024" cy="34350"/>
              </a:xfrm>
              <a:prstGeom prst="rect">
                <a:avLst/>
              </a:prstGeom>
              <a:solidFill>
                <a:srgbClr val="B0B0B0"/>
              </a:solidFill>
              <a:ln w="889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/>
              </a:p>
            </p:txBody>
          </p:sp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903D2C95-E196-4FAC-AD62-42DEA2377A73}"/>
                  </a:ext>
                </a:extLst>
              </p:cNvPr>
              <p:cNvGrpSpPr/>
              <p:nvPr userDrawn="1"/>
            </p:nvGrpSpPr>
            <p:grpSpPr>
              <a:xfrm>
                <a:off x="1407705" y="5045834"/>
                <a:ext cx="211967" cy="211967"/>
                <a:chOff x="1549420" y="5712364"/>
                <a:chExt cx="312583" cy="312583"/>
              </a:xfrm>
            </p:grpSpPr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8974296E-583C-48DF-91A2-8FFA857C7DED}"/>
                    </a:ext>
                  </a:extLst>
                </p:cNvPr>
                <p:cNvSpPr/>
                <p:nvPr userDrawn="1"/>
              </p:nvSpPr>
              <p:spPr>
                <a:xfrm>
                  <a:off x="1549420" y="5712364"/>
                  <a:ext cx="312583" cy="312583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tx1">
                        <a:lumMod val="94000"/>
                        <a:lumOff val="6000"/>
                      </a:schemeClr>
                    </a:gs>
                    <a:gs pos="56000">
                      <a:schemeClr val="tx1">
                        <a:lumMod val="65000"/>
                        <a:lumOff val="35000"/>
                      </a:schemeClr>
                    </a:gs>
                    <a:gs pos="9100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10800000" scaled="1"/>
                  <a:tileRect/>
                </a:gradFill>
                <a:ln w="0">
                  <a:solidFill>
                    <a:srgbClr val="262626"/>
                  </a:solidFill>
                </a:ln>
                <a:scene3d>
                  <a:camera prst="perspectiveFront"/>
                  <a:lightRig rig="threePt" dir="t"/>
                </a:scene3d>
                <a:sp3d>
                  <a:bevelT w="63500" h="127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350"/>
                </a:p>
              </p:txBody>
            </p:sp>
            <p:sp>
              <p:nvSpPr>
                <p:cNvPr id="9" name="Rounded Rectangle 8">
                  <a:extLst>
                    <a:ext uri="{FF2B5EF4-FFF2-40B4-BE49-F238E27FC236}">
                      <a16:creationId xmlns:a16="http://schemas.microsoft.com/office/drawing/2014/main" id="{024CA893-4AE4-49A1-8B5D-CD95875B6DAC}"/>
                    </a:ext>
                  </a:extLst>
                </p:cNvPr>
                <p:cNvSpPr/>
                <p:nvPr userDrawn="1"/>
              </p:nvSpPr>
              <p:spPr>
                <a:xfrm>
                  <a:off x="1634225" y="5796647"/>
                  <a:ext cx="142969" cy="144016"/>
                </a:xfrm>
                <a:prstGeom prst="roundRect">
                  <a:avLst/>
                </a:prstGeom>
                <a:solidFill>
                  <a:srgbClr val="737373"/>
                </a:solidFill>
                <a:ln w="6350">
                  <a:solidFill>
                    <a:srgbClr val="B0B0B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350"/>
                </a:p>
              </p:txBody>
            </p:sp>
          </p:grpSp>
        </p:grpSp>
        <p:sp>
          <p:nvSpPr>
            <p:cNvPr id="4" name="Picture Placeholder 2">
              <a:extLst>
                <a:ext uri="{FF2B5EF4-FFF2-40B4-BE49-F238E27FC236}">
                  <a16:creationId xmlns:a16="http://schemas.microsoft.com/office/drawing/2014/main" id="{3BB5BB93-F976-4215-A6F1-B0D5EFCEF701}"/>
                </a:ext>
              </a:extLst>
            </p:cNvPr>
            <p:cNvSpPr txBox="1">
              <a:spLocks/>
            </p:cNvSpPr>
            <p:nvPr/>
          </p:nvSpPr>
          <p:spPr>
            <a:xfrm>
              <a:off x="5051890" y="2223507"/>
              <a:ext cx="2088232" cy="338437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anchor="ctr"/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Arial" pitchFamily="34" charset="0"/>
                </a:defRPr>
              </a:lvl1pPr>
              <a:lvl2pPr marL="457223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46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69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91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114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337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56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783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900"/>
                <a:t>Your Picture Here</a:t>
              </a:r>
              <a:endParaRPr lang="ko-KR" altLang="en-US" sz="900" dirty="0"/>
            </a:p>
          </p:txBody>
        </p:sp>
      </p:grpSp>
      <p:sp>
        <p:nvSpPr>
          <p:cNvPr id="10" name="그림 개체 틀 2">
            <a:extLst>
              <a:ext uri="{FF2B5EF4-FFF2-40B4-BE49-F238E27FC236}">
                <a16:creationId xmlns:a16="http://schemas.microsoft.com/office/drawing/2014/main" id="{3AB80860-A297-4DAD-AAE7-38F186BA670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193382" y="0"/>
            <a:ext cx="4954202" cy="5149793"/>
          </a:xfrm>
          <a:custGeom>
            <a:avLst/>
            <a:gdLst>
              <a:gd name="connsiteX0" fmla="*/ 0 w 4427984"/>
              <a:gd name="connsiteY0" fmla="*/ 0 h 6866389"/>
              <a:gd name="connsiteX1" fmla="*/ 4427984 w 4427984"/>
              <a:gd name="connsiteY1" fmla="*/ 0 h 6866389"/>
              <a:gd name="connsiteX2" fmla="*/ 4427984 w 4427984"/>
              <a:gd name="connsiteY2" fmla="*/ 6866389 h 6866389"/>
              <a:gd name="connsiteX3" fmla="*/ 0 w 4427984"/>
              <a:gd name="connsiteY3" fmla="*/ 6866389 h 6866389"/>
              <a:gd name="connsiteX4" fmla="*/ 0 w 4427984"/>
              <a:gd name="connsiteY4" fmla="*/ 0 h 6866389"/>
              <a:gd name="connsiteX0" fmla="*/ 595618 w 4427984"/>
              <a:gd name="connsiteY0" fmla="*/ 0 h 6883167"/>
              <a:gd name="connsiteX1" fmla="*/ 4427984 w 4427984"/>
              <a:gd name="connsiteY1" fmla="*/ 16778 h 6883167"/>
              <a:gd name="connsiteX2" fmla="*/ 4427984 w 4427984"/>
              <a:gd name="connsiteY2" fmla="*/ 6883167 h 6883167"/>
              <a:gd name="connsiteX3" fmla="*/ 0 w 4427984"/>
              <a:gd name="connsiteY3" fmla="*/ 6883167 h 6883167"/>
              <a:gd name="connsiteX4" fmla="*/ 595618 w 4427984"/>
              <a:gd name="connsiteY4" fmla="*/ 0 h 6883167"/>
              <a:gd name="connsiteX0" fmla="*/ 1258348 w 5090714"/>
              <a:gd name="connsiteY0" fmla="*/ 0 h 6883167"/>
              <a:gd name="connsiteX1" fmla="*/ 5090714 w 5090714"/>
              <a:gd name="connsiteY1" fmla="*/ 16778 h 6883167"/>
              <a:gd name="connsiteX2" fmla="*/ 5090714 w 5090714"/>
              <a:gd name="connsiteY2" fmla="*/ 6883167 h 6883167"/>
              <a:gd name="connsiteX3" fmla="*/ 0 w 5090714"/>
              <a:gd name="connsiteY3" fmla="*/ 6874779 h 6883167"/>
              <a:gd name="connsiteX4" fmla="*/ 1258348 w 5090714"/>
              <a:gd name="connsiteY4" fmla="*/ 0 h 6883167"/>
              <a:gd name="connsiteX0" fmla="*/ 1493240 w 5090714"/>
              <a:gd name="connsiteY0" fmla="*/ 0 h 6883167"/>
              <a:gd name="connsiteX1" fmla="*/ 5090714 w 5090714"/>
              <a:gd name="connsiteY1" fmla="*/ 16778 h 6883167"/>
              <a:gd name="connsiteX2" fmla="*/ 5090714 w 5090714"/>
              <a:gd name="connsiteY2" fmla="*/ 6883167 h 6883167"/>
              <a:gd name="connsiteX3" fmla="*/ 0 w 5090714"/>
              <a:gd name="connsiteY3" fmla="*/ 6874779 h 6883167"/>
              <a:gd name="connsiteX4" fmla="*/ 1493240 w 5090714"/>
              <a:gd name="connsiteY4" fmla="*/ 0 h 6883167"/>
              <a:gd name="connsiteX0" fmla="*/ 1459684 w 5090714"/>
              <a:gd name="connsiteY0" fmla="*/ 0 h 6866389"/>
              <a:gd name="connsiteX1" fmla="*/ 5090714 w 5090714"/>
              <a:gd name="connsiteY1" fmla="*/ 0 h 6866389"/>
              <a:gd name="connsiteX2" fmla="*/ 5090714 w 5090714"/>
              <a:gd name="connsiteY2" fmla="*/ 6866389 h 6866389"/>
              <a:gd name="connsiteX3" fmla="*/ 0 w 5090714"/>
              <a:gd name="connsiteY3" fmla="*/ 6858001 h 6866389"/>
              <a:gd name="connsiteX4" fmla="*/ 1459684 w 5090714"/>
              <a:gd name="connsiteY4" fmla="*/ 0 h 6866389"/>
              <a:gd name="connsiteX0" fmla="*/ 1711354 w 5090714"/>
              <a:gd name="connsiteY0" fmla="*/ 0 h 6874778"/>
              <a:gd name="connsiteX1" fmla="*/ 5090714 w 5090714"/>
              <a:gd name="connsiteY1" fmla="*/ 8389 h 6874778"/>
              <a:gd name="connsiteX2" fmla="*/ 5090714 w 5090714"/>
              <a:gd name="connsiteY2" fmla="*/ 6874778 h 6874778"/>
              <a:gd name="connsiteX3" fmla="*/ 0 w 5090714"/>
              <a:gd name="connsiteY3" fmla="*/ 6866390 h 6874778"/>
              <a:gd name="connsiteX4" fmla="*/ 1711354 w 5090714"/>
              <a:gd name="connsiteY4" fmla="*/ 0 h 6874778"/>
              <a:gd name="connsiteX0" fmla="*/ 1937857 w 5317217"/>
              <a:gd name="connsiteY0" fmla="*/ 0 h 6874779"/>
              <a:gd name="connsiteX1" fmla="*/ 5317217 w 5317217"/>
              <a:gd name="connsiteY1" fmla="*/ 8389 h 6874779"/>
              <a:gd name="connsiteX2" fmla="*/ 5317217 w 5317217"/>
              <a:gd name="connsiteY2" fmla="*/ 6874778 h 6874779"/>
              <a:gd name="connsiteX3" fmla="*/ 0 w 5317217"/>
              <a:gd name="connsiteY3" fmla="*/ 6874779 h 6874779"/>
              <a:gd name="connsiteX4" fmla="*/ 1937857 w 5317217"/>
              <a:gd name="connsiteY4" fmla="*/ 0 h 6874779"/>
              <a:gd name="connsiteX0" fmla="*/ 1280632 w 5317217"/>
              <a:gd name="connsiteY0" fmla="*/ 10661 h 6866390"/>
              <a:gd name="connsiteX1" fmla="*/ 5317217 w 5317217"/>
              <a:gd name="connsiteY1" fmla="*/ 0 h 6866390"/>
              <a:gd name="connsiteX2" fmla="*/ 5317217 w 5317217"/>
              <a:gd name="connsiteY2" fmla="*/ 6866389 h 6866390"/>
              <a:gd name="connsiteX3" fmla="*/ 0 w 5317217"/>
              <a:gd name="connsiteY3" fmla="*/ 6866390 h 6866390"/>
              <a:gd name="connsiteX4" fmla="*/ 1280632 w 5317217"/>
              <a:gd name="connsiteY4" fmla="*/ 10661 h 6866390"/>
              <a:gd name="connsiteX0" fmla="*/ 1280632 w 5317217"/>
              <a:gd name="connsiteY0" fmla="*/ 1136 h 6866390"/>
              <a:gd name="connsiteX1" fmla="*/ 5317217 w 5317217"/>
              <a:gd name="connsiteY1" fmla="*/ 0 h 6866390"/>
              <a:gd name="connsiteX2" fmla="*/ 5317217 w 5317217"/>
              <a:gd name="connsiteY2" fmla="*/ 6866389 h 6866390"/>
              <a:gd name="connsiteX3" fmla="*/ 0 w 5317217"/>
              <a:gd name="connsiteY3" fmla="*/ 6866390 h 6866390"/>
              <a:gd name="connsiteX4" fmla="*/ 1280632 w 5317217"/>
              <a:gd name="connsiteY4" fmla="*/ 1136 h 6866390"/>
              <a:gd name="connsiteX0" fmla="*/ 1413982 w 5450567"/>
              <a:gd name="connsiteY0" fmla="*/ 1136 h 6866390"/>
              <a:gd name="connsiteX1" fmla="*/ 5450567 w 5450567"/>
              <a:gd name="connsiteY1" fmla="*/ 0 h 6866390"/>
              <a:gd name="connsiteX2" fmla="*/ 5450567 w 5450567"/>
              <a:gd name="connsiteY2" fmla="*/ 6866389 h 6866390"/>
              <a:gd name="connsiteX3" fmla="*/ 0 w 5450567"/>
              <a:gd name="connsiteY3" fmla="*/ 6866390 h 6866390"/>
              <a:gd name="connsiteX4" fmla="*/ 1413982 w 5450567"/>
              <a:gd name="connsiteY4" fmla="*/ 1136 h 6866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50567" h="6866390">
                <a:moveTo>
                  <a:pt x="1413982" y="1136"/>
                </a:moveTo>
                <a:lnTo>
                  <a:pt x="5450567" y="0"/>
                </a:lnTo>
                <a:lnTo>
                  <a:pt x="5450567" y="6866389"/>
                </a:lnTo>
                <a:lnTo>
                  <a:pt x="0" y="6866390"/>
                </a:lnTo>
                <a:lnTo>
                  <a:pt x="1413982" y="113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11" name="그림 개체 틀 2">
            <a:extLst>
              <a:ext uri="{FF2B5EF4-FFF2-40B4-BE49-F238E27FC236}">
                <a16:creationId xmlns:a16="http://schemas.microsoft.com/office/drawing/2014/main" id="{5F01346D-41B4-4635-A65B-D14C19699D24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07147" y="1809746"/>
            <a:ext cx="1438922" cy="238920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20359686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34267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4CF88C7B-B8EA-43A6-8678-AF268289A15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9144000" cy="243027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01536962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72281932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19581888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42647" y="249362"/>
            <a:ext cx="8679898" cy="5431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1683271551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42647" y="92609"/>
            <a:ext cx="8679898" cy="5431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265508" y="848694"/>
            <a:ext cx="2670575" cy="405192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/>
          </a:p>
        </p:txBody>
      </p:sp>
      <p:sp>
        <p:nvSpPr>
          <p:cNvPr id="4" name="Rounded Rectangle 3"/>
          <p:cNvSpPr/>
          <p:nvPr userDrawn="1"/>
        </p:nvSpPr>
        <p:spPr>
          <a:xfrm>
            <a:off x="398950" y="1010625"/>
            <a:ext cx="115401" cy="37614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2292883" y="957490"/>
            <a:ext cx="514387" cy="513861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533778" y="1216369"/>
            <a:ext cx="1674186" cy="4154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05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533778" y="1584056"/>
            <a:ext cx="1674186" cy="57708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05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05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540922" y="4344787"/>
            <a:ext cx="1674000" cy="2539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05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540922" y="3326202"/>
            <a:ext cx="2037972" cy="10618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1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1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41030573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slideLayout" Target="../slideLayouts/slideLayout32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31.xml"/><Relationship Id="rId17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1.xml"/><Relationship Id="rId16" Type="http://schemas.openxmlformats.org/officeDocument/2006/relationships/slideLayout" Target="../slideLayouts/slideLayout35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29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3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slideLayout" Target="../slideLayouts/slideLayout49.xml"/><Relationship Id="rId18" Type="http://schemas.openxmlformats.org/officeDocument/2006/relationships/slideLayout" Target="../slideLayouts/slideLayout54.xml"/><Relationship Id="rId3" Type="http://schemas.openxmlformats.org/officeDocument/2006/relationships/slideLayout" Target="../slideLayouts/slideLayout39.xml"/><Relationship Id="rId21" Type="http://schemas.openxmlformats.org/officeDocument/2006/relationships/theme" Target="../theme/theme3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17" Type="http://schemas.openxmlformats.org/officeDocument/2006/relationships/slideLayout" Target="../slideLayouts/slideLayout53.xml"/><Relationship Id="rId2" Type="http://schemas.openxmlformats.org/officeDocument/2006/relationships/slideLayout" Target="../slideLayouts/slideLayout38.xml"/><Relationship Id="rId16" Type="http://schemas.openxmlformats.org/officeDocument/2006/relationships/slideLayout" Target="../slideLayouts/slideLayout52.xml"/><Relationship Id="rId20" Type="http://schemas.openxmlformats.org/officeDocument/2006/relationships/slideLayout" Target="../slideLayouts/slideLayout56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5" Type="http://schemas.openxmlformats.org/officeDocument/2006/relationships/slideLayout" Target="../slideLayouts/slideLayout51.xml"/><Relationship Id="rId10" Type="http://schemas.openxmlformats.org/officeDocument/2006/relationships/slideLayout" Target="../slideLayouts/slideLayout46.xml"/><Relationship Id="rId19" Type="http://schemas.openxmlformats.org/officeDocument/2006/relationships/slideLayout" Target="../slideLayouts/slideLayout55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50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4.xml"/><Relationship Id="rId13" Type="http://schemas.openxmlformats.org/officeDocument/2006/relationships/slideLayout" Target="../slideLayouts/slideLayout69.xml"/><Relationship Id="rId18" Type="http://schemas.openxmlformats.org/officeDocument/2006/relationships/slideLayout" Target="../slideLayouts/slideLayout74.xml"/><Relationship Id="rId3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3.xml"/><Relationship Id="rId12" Type="http://schemas.openxmlformats.org/officeDocument/2006/relationships/slideLayout" Target="../slideLayouts/slideLayout68.xml"/><Relationship Id="rId17" Type="http://schemas.openxmlformats.org/officeDocument/2006/relationships/slideLayout" Target="../slideLayouts/slideLayout73.xml"/><Relationship Id="rId2" Type="http://schemas.openxmlformats.org/officeDocument/2006/relationships/slideLayout" Target="../slideLayouts/slideLayout58.xml"/><Relationship Id="rId16" Type="http://schemas.openxmlformats.org/officeDocument/2006/relationships/slideLayout" Target="../slideLayouts/slideLayout72.xml"/><Relationship Id="rId1" Type="http://schemas.openxmlformats.org/officeDocument/2006/relationships/slideLayout" Target="../slideLayouts/slideLayout57.xml"/><Relationship Id="rId6" Type="http://schemas.openxmlformats.org/officeDocument/2006/relationships/slideLayout" Target="../slideLayouts/slideLayout62.xml"/><Relationship Id="rId11" Type="http://schemas.openxmlformats.org/officeDocument/2006/relationships/slideLayout" Target="../slideLayouts/slideLayout67.xml"/><Relationship Id="rId5" Type="http://schemas.openxmlformats.org/officeDocument/2006/relationships/slideLayout" Target="../slideLayouts/slideLayout61.xml"/><Relationship Id="rId15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66.xml"/><Relationship Id="rId19" Type="http://schemas.openxmlformats.org/officeDocument/2006/relationships/theme" Target="../theme/theme4.xml"/><Relationship Id="rId4" Type="http://schemas.openxmlformats.org/officeDocument/2006/relationships/slideLayout" Target="../slideLayouts/slideLayout60.xml"/><Relationship Id="rId9" Type="http://schemas.openxmlformats.org/officeDocument/2006/relationships/slideLayout" Target="../slideLayouts/slideLayout65.xml"/><Relationship Id="rId14" Type="http://schemas.openxmlformats.org/officeDocument/2006/relationships/slideLayout" Target="../slideLayouts/slideLayout7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712" r:id="rId1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" name="Google Shape;82;p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" name="Google Shape;83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  <p:sldLayoutId id="2147483679" r:id="rId12"/>
    <p:sldLayoutId id="2147483680" r:id="rId13"/>
    <p:sldLayoutId id="2147483681" r:id="rId14"/>
    <p:sldLayoutId id="2147483682" r:id="rId15"/>
    <p:sldLayoutId id="2147483683" r:id="rId16"/>
    <p:sldLayoutId id="2147483709" r:id="rId1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9" name="Google Shape;149;p3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0" name="Google Shape;150;p3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  <p:sldLayoutId id="2147483700" r:id="rId14"/>
    <p:sldLayoutId id="2147483701" r:id="rId15"/>
    <p:sldLayoutId id="2147483702" r:id="rId16"/>
    <p:sldLayoutId id="2147483703" r:id="rId17"/>
    <p:sldLayoutId id="2147483704" r:id="rId18"/>
    <p:sldLayoutId id="2147483705" r:id="rId19"/>
    <p:sldLayoutId id="2147483710" r:id="rId2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422966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1" r:id="rId6"/>
    <p:sldLayoutId id="2147483722" r:id="rId7"/>
    <p:sldLayoutId id="2147483723" r:id="rId8"/>
    <p:sldLayoutId id="2147483724" r:id="rId9"/>
    <p:sldLayoutId id="2147483725" r:id="rId10"/>
    <p:sldLayoutId id="2147483726" r:id="rId11"/>
    <p:sldLayoutId id="2147483727" r:id="rId12"/>
    <p:sldLayoutId id="2147483728" r:id="rId13"/>
    <p:sldLayoutId id="2147483729" r:id="rId14"/>
    <p:sldLayoutId id="2147483730" r:id="rId15"/>
    <p:sldLayoutId id="2147483731" r:id="rId16"/>
    <p:sldLayoutId id="2147483732" r:id="rId17"/>
    <p:sldLayoutId id="2147483733" r:id="rId18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8.jpg"/><Relationship Id="rId4" Type="http://schemas.openxmlformats.org/officeDocument/2006/relationships/image" Target="../media/image37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35.jp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1.png"/><Relationship Id="rId3" Type="http://schemas.openxmlformats.org/officeDocument/2006/relationships/image" Target="../media/image42.png"/><Relationship Id="rId7" Type="http://schemas.openxmlformats.org/officeDocument/2006/relationships/image" Target="../media/image46.jpg"/><Relationship Id="rId12" Type="http://schemas.openxmlformats.org/officeDocument/2006/relationships/image" Target="../media/image5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45.png"/><Relationship Id="rId11" Type="http://schemas.microsoft.com/office/2007/relationships/hdphoto" Target="../media/hdphoto1.wdp"/><Relationship Id="rId5" Type="http://schemas.openxmlformats.org/officeDocument/2006/relationships/image" Target="../media/image44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jpeg"/><Relationship Id="rId14" Type="http://schemas.openxmlformats.org/officeDocument/2006/relationships/image" Target="../media/image52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7" Type="http://schemas.openxmlformats.org/officeDocument/2006/relationships/chart" Target="../charts/chart5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Relationship Id="rId6" Type="http://schemas.openxmlformats.org/officeDocument/2006/relationships/chart" Target="../charts/chart4.xml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63"/>
          <p:cNvSpPr txBox="1">
            <a:spLocks noGrp="1"/>
          </p:cNvSpPr>
          <p:nvPr>
            <p:ph type="sldNum" idx="12"/>
          </p:nvPr>
        </p:nvSpPr>
        <p:spPr>
          <a:xfrm>
            <a:off x="8945216" y="4847526"/>
            <a:ext cx="234967" cy="2959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92500" lnSpcReduction="20000"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1</a:t>
            </a:fld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ADDEA4-9737-4A9C-BAF4-AB72DED76C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182" b="4212"/>
          <a:stretch/>
        </p:blipFill>
        <p:spPr>
          <a:xfrm>
            <a:off x="-1" y="2171269"/>
            <a:ext cx="9180183" cy="2972231"/>
          </a:xfrm>
          <a:prstGeom prst="rect">
            <a:avLst/>
          </a:prstGeom>
        </p:spPr>
      </p:pic>
      <p:sp>
        <p:nvSpPr>
          <p:cNvPr id="7" name="Google Shape;258;p63">
            <a:extLst>
              <a:ext uri="{FF2B5EF4-FFF2-40B4-BE49-F238E27FC236}">
                <a16:creationId xmlns:a16="http://schemas.microsoft.com/office/drawing/2014/main" id="{910901A0-66FA-4CCB-8719-FEA91833925C}"/>
              </a:ext>
            </a:extLst>
          </p:cNvPr>
          <p:cNvSpPr txBox="1"/>
          <p:nvPr/>
        </p:nvSpPr>
        <p:spPr>
          <a:xfrm>
            <a:off x="2382928" y="1019307"/>
            <a:ext cx="4414324" cy="1151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90000"/>
              </a:lnSpc>
              <a:buSzPts val="3500"/>
            </a:pPr>
            <a:r>
              <a:rPr lang="en-US" sz="3500" dirty="0">
                <a:solidFill>
                  <a:srgbClr val="F06634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Telco Customer Churn and Segmentation</a:t>
            </a:r>
          </a:p>
        </p:txBody>
      </p:sp>
    </p:spTree>
  </p:cSld>
  <p:clrMapOvr>
    <a:masterClrMapping/>
  </p:clrMapOvr>
  <p:transition spd="slow">
    <p:cover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83;p66">
            <a:extLst>
              <a:ext uri="{FF2B5EF4-FFF2-40B4-BE49-F238E27FC236}">
                <a16:creationId xmlns:a16="http://schemas.microsoft.com/office/drawing/2014/main" id="{A9039C23-E7AF-570C-E9F2-BF8AD1238E3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3" name="Google Shape;285;p66">
            <a:extLst>
              <a:ext uri="{FF2B5EF4-FFF2-40B4-BE49-F238E27FC236}">
                <a16:creationId xmlns:a16="http://schemas.microsoft.com/office/drawing/2014/main" id="{9EFA7692-7BD0-4CE4-65A9-3FCD142C7576}"/>
              </a:ext>
            </a:extLst>
          </p:cNvPr>
          <p:cNvSpPr txBox="1"/>
          <p:nvPr/>
        </p:nvSpPr>
        <p:spPr>
          <a:xfrm>
            <a:off x="200558" y="141508"/>
            <a:ext cx="4043036" cy="6943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300" b="0" i="0" u="none" strike="noStrike" cap="none" dirty="0">
                <a:solidFill>
                  <a:srgbClr val="1D3D70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Churn By Monthly Charge</a:t>
            </a:r>
            <a:endParaRPr sz="2300" b="0" i="0" u="none" strike="noStrike" cap="none" dirty="0">
              <a:solidFill>
                <a:srgbClr val="1D3D70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sp>
        <p:nvSpPr>
          <p:cNvPr id="4" name="Google Shape;286;p66">
            <a:extLst>
              <a:ext uri="{FF2B5EF4-FFF2-40B4-BE49-F238E27FC236}">
                <a16:creationId xmlns:a16="http://schemas.microsoft.com/office/drawing/2014/main" id="{948A0911-16FA-70B3-BF11-48A3DECDDD58}"/>
              </a:ext>
            </a:extLst>
          </p:cNvPr>
          <p:cNvSpPr txBox="1"/>
          <p:nvPr/>
        </p:nvSpPr>
        <p:spPr>
          <a:xfrm>
            <a:off x="5637262" y="1752473"/>
            <a:ext cx="2701668" cy="19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>
              <a:lnSpc>
                <a:spcPct val="120000"/>
              </a:lnSpc>
              <a:buSzPts val="1000"/>
              <a:buFont typeface="Arial" panose="020B0604020202020204" pitchFamily="34" charset="0"/>
              <a:buChar char="•"/>
            </a:pPr>
            <a:r>
              <a:rPr lang="en-ID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Low Expense : </a:t>
            </a:r>
            <a:r>
              <a:rPr lang="en-ID" sz="1000" b="1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$0 </a:t>
            </a:r>
            <a:r>
              <a:rPr lang="en-ID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- </a:t>
            </a:r>
            <a:r>
              <a:rPr lang="en-ID" sz="1000" b="1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$30</a:t>
            </a:r>
          </a:p>
          <a:p>
            <a:pPr marL="171450" lvl="0" indent="-171450">
              <a:lnSpc>
                <a:spcPct val="120000"/>
              </a:lnSpc>
              <a:buSzPts val="1000"/>
              <a:buFont typeface="Arial" panose="020B0604020202020204" pitchFamily="34" charset="0"/>
              <a:buChar char="•"/>
            </a:pPr>
            <a:r>
              <a:rPr lang="en-ID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Medium Expense : </a:t>
            </a:r>
            <a:r>
              <a:rPr lang="en-ID" sz="1000" b="1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$31 </a:t>
            </a:r>
            <a:r>
              <a:rPr lang="en-ID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-</a:t>
            </a:r>
            <a:r>
              <a:rPr lang="en-ID" sz="1000" b="1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$60</a:t>
            </a:r>
          </a:p>
          <a:p>
            <a:pPr marL="171450" lvl="0" indent="-171450">
              <a:lnSpc>
                <a:spcPct val="120000"/>
              </a:lnSpc>
              <a:buSzPts val="1000"/>
              <a:buFont typeface="Arial" panose="020B0604020202020204" pitchFamily="34" charset="0"/>
              <a:buChar char="•"/>
            </a:pPr>
            <a:r>
              <a:rPr lang="en-ID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Medium High Expense : </a:t>
            </a:r>
            <a:r>
              <a:rPr lang="en-ID" sz="1000" b="1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$61 </a:t>
            </a:r>
            <a:r>
              <a:rPr lang="en-ID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–</a:t>
            </a:r>
            <a:r>
              <a:rPr lang="en-ID" sz="1000" b="1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$90</a:t>
            </a:r>
          </a:p>
          <a:p>
            <a:pPr marL="171450" lvl="0" indent="-171450">
              <a:lnSpc>
                <a:spcPct val="120000"/>
              </a:lnSpc>
              <a:buSzPts val="1000"/>
              <a:buFont typeface="Arial" panose="020B0604020202020204" pitchFamily="34" charset="0"/>
              <a:buChar char="•"/>
            </a:pPr>
            <a:r>
              <a:rPr lang="en-ID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High Expense : </a:t>
            </a:r>
            <a:r>
              <a:rPr lang="en-ID" sz="1000" b="1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$91 </a:t>
            </a:r>
            <a:r>
              <a:rPr lang="en-ID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-</a:t>
            </a:r>
            <a:r>
              <a:rPr lang="en-ID" sz="1000" b="1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$120</a:t>
            </a:r>
          </a:p>
          <a:p>
            <a:pPr marL="171450" lvl="0" indent="-171450">
              <a:lnSpc>
                <a:spcPct val="120000"/>
              </a:lnSpc>
              <a:buSzPts val="1000"/>
              <a:buFont typeface="Arial" panose="020B0604020202020204" pitchFamily="34" charset="0"/>
              <a:buChar char="•"/>
            </a:pPr>
            <a:endParaRPr lang="en-ID" sz="1000" dirty="0">
              <a:solidFill>
                <a:srgbClr val="434343"/>
              </a:solidFill>
              <a:latin typeface="Inter"/>
              <a:ea typeface="Inter"/>
              <a:cs typeface="Inter"/>
              <a:sym typeface="Inter"/>
            </a:endParaRPr>
          </a:p>
          <a:p>
            <a:pPr lvl="0">
              <a:lnSpc>
                <a:spcPct val="120000"/>
              </a:lnSpc>
              <a:buSzPts val="1000"/>
            </a:pPr>
            <a:r>
              <a:rPr lang="en-US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The highest churn by monthly charges is at medium high expense.</a:t>
            </a:r>
            <a:endParaRPr sz="1000" b="0" i="0" u="none" strike="noStrike" cap="none" dirty="0">
              <a:solidFill>
                <a:srgbClr val="43434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C6D6F354-54D2-4497-14FA-1E670910AA9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6661774"/>
              </p:ext>
            </p:extLst>
          </p:nvPr>
        </p:nvGraphicFramePr>
        <p:xfrm>
          <a:off x="410379" y="961286"/>
          <a:ext cx="5022103" cy="402415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378718644"/>
      </p:ext>
    </p:extLst>
  </p:cSld>
  <p:clrMapOvr>
    <a:masterClrMapping/>
  </p:clrMapOvr>
  <p:transition spd="slow">
    <p:cover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3BE5AE0-194F-4A37-9B61-019D4C691E0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grpSp>
        <p:nvGrpSpPr>
          <p:cNvPr id="3" name="Graphic 14">
            <a:extLst>
              <a:ext uri="{FF2B5EF4-FFF2-40B4-BE49-F238E27FC236}">
                <a16:creationId xmlns:a16="http://schemas.microsoft.com/office/drawing/2014/main" id="{E7133EAE-4B90-4062-9A76-D074A2AE0B63}"/>
              </a:ext>
            </a:extLst>
          </p:cNvPr>
          <p:cNvGrpSpPr/>
          <p:nvPr/>
        </p:nvGrpSpPr>
        <p:grpSpPr>
          <a:xfrm>
            <a:off x="359499" y="844212"/>
            <a:ext cx="3966027" cy="3201070"/>
            <a:chOff x="2444748" y="555045"/>
            <a:chExt cx="7282048" cy="5727454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A0870E32-97F4-4265-9A40-DBF164C84D9B}"/>
                </a:ext>
              </a:extLst>
            </p:cNvPr>
            <p:cNvSpPr/>
            <p:nvPr/>
          </p:nvSpPr>
          <p:spPr>
            <a:xfrm>
              <a:off x="4964693" y="5443837"/>
              <a:ext cx="2168250" cy="818208"/>
            </a:xfrm>
            <a:custGeom>
              <a:avLst/>
              <a:gdLst>
                <a:gd name="connsiteX0" fmla="*/ 1941333 w 2168250"/>
                <a:gd name="connsiteY0" fmla="*/ 525699 h 818207"/>
                <a:gd name="connsiteX1" fmla="*/ 1785874 w 2168250"/>
                <a:gd name="connsiteY1" fmla="*/ 30683 h 818207"/>
                <a:gd name="connsiteX2" fmla="*/ 1114943 w 2168250"/>
                <a:gd name="connsiteY2" fmla="*/ 30683 h 818207"/>
                <a:gd name="connsiteX3" fmla="*/ 1065851 w 2168250"/>
                <a:gd name="connsiteY3" fmla="*/ 30683 h 818207"/>
                <a:gd name="connsiteX4" fmla="*/ 390830 w 2168250"/>
                <a:gd name="connsiteY4" fmla="*/ 30683 h 818207"/>
                <a:gd name="connsiteX5" fmla="*/ 235370 w 2168250"/>
                <a:gd name="connsiteY5" fmla="*/ 525699 h 818207"/>
                <a:gd name="connsiteX6" fmla="*/ 259916 w 2168250"/>
                <a:gd name="connsiteY6" fmla="*/ 816162 h 818207"/>
                <a:gd name="connsiteX7" fmla="*/ 1065851 w 2168250"/>
                <a:gd name="connsiteY7" fmla="*/ 816162 h 818207"/>
                <a:gd name="connsiteX8" fmla="*/ 1114943 w 2168250"/>
                <a:gd name="connsiteY8" fmla="*/ 816162 h 818207"/>
                <a:gd name="connsiteX9" fmla="*/ 1920878 w 2168250"/>
                <a:gd name="connsiteY9" fmla="*/ 816162 h 818207"/>
                <a:gd name="connsiteX10" fmla="*/ 1941333 w 2168250"/>
                <a:gd name="connsiteY10" fmla="*/ 525699 h 818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8250" h="818207">
                  <a:moveTo>
                    <a:pt x="1941333" y="525699"/>
                  </a:moveTo>
                  <a:cubicBezTo>
                    <a:pt x="1789965" y="370239"/>
                    <a:pt x="1785874" y="30683"/>
                    <a:pt x="1785874" y="30683"/>
                  </a:cubicBezTo>
                  <a:lnTo>
                    <a:pt x="1114943" y="30683"/>
                  </a:lnTo>
                  <a:lnTo>
                    <a:pt x="1065851" y="30683"/>
                  </a:lnTo>
                  <a:lnTo>
                    <a:pt x="390830" y="30683"/>
                  </a:lnTo>
                  <a:cubicBezTo>
                    <a:pt x="390830" y="30683"/>
                    <a:pt x="386739" y="366148"/>
                    <a:pt x="235370" y="525699"/>
                  </a:cubicBezTo>
                  <a:cubicBezTo>
                    <a:pt x="84002" y="681158"/>
                    <a:pt x="-149188" y="816162"/>
                    <a:pt x="259916" y="816162"/>
                  </a:cubicBezTo>
                  <a:cubicBezTo>
                    <a:pt x="587199" y="816162"/>
                    <a:pt x="939029" y="816162"/>
                    <a:pt x="1065851" y="816162"/>
                  </a:cubicBezTo>
                  <a:cubicBezTo>
                    <a:pt x="1098579" y="816162"/>
                    <a:pt x="1114943" y="816162"/>
                    <a:pt x="1114943" y="816162"/>
                  </a:cubicBezTo>
                  <a:cubicBezTo>
                    <a:pt x="1245857" y="816162"/>
                    <a:pt x="1597686" y="816162"/>
                    <a:pt x="1920878" y="816162"/>
                  </a:cubicBezTo>
                  <a:cubicBezTo>
                    <a:pt x="2329982" y="816162"/>
                    <a:pt x="2092702" y="681158"/>
                    <a:pt x="1941333" y="525699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75000"/>
                  </a:schemeClr>
                </a:gs>
                <a:gs pos="53000">
                  <a:schemeClr val="bg1">
                    <a:lumMod val="85000"/>
                  </a:schemeClr>
                </a:gs>
                <a:gs pos="83000">
                  <a:schemeClr val="bg1">
                    <a:lumMod val="7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62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6A9A2AD0-CC14-4BC7-96C4-FF120B30397B}"/>
                </a:ext>
              </a:extLst>
            </p:cNvPr>
            <p:cNvSpPr/>
            <p:nvPr/>
          </p:nvSpPr>
          <p:spPr>
            <a:xfrm>
              <a:off x="2444748" y="555045"/>
              <a:ext cx="7282048" cy="4950157"/>
            </a:xfrm>
            <a:custGeom>
              <a:avLst/>
              <a:gdLst>
                <a:gd name="connsiteX0" fmla="*/ 7038632 w 7282048"/>
                <a:gd name="connsiteY0" fmla="*/ 30683 h 4950157"/>
                <a:gd name="connsiteX1" fmla="*/ 3704436 w 7282048"/>
                <a:gd name="connsiteY1" fmla="*/ 30683 h 4950157"/>
                <a:gd name="connsiteX2" fmla="*/ 3589886 w 7282048"/>
                <a:gd name="connsiteY2" fmla="*/ 30683 h 4950157"/>
                <a:gd name="connsiteX3" fmla="*/ 259781 w 7282048"/>
                <a:gd name="connsiteY3" fmla="*/ 30683 h 4950157"/>
                <a:gd name="connsiteX4" fmla="*/ 30683 w 7282048"/>
                <a:gd name="connsiteY4" fmla="*/ 259781 h 4950157"/>
                <a:gd name="connsiteX5" fmla="*/ 30683 w 7282048"/>
                <a:gd name="connsiteY5" fmla="*/ 4698558 h 4950157"/>
                <a:gd name="connsiteX6" fmla="*/ 239326 w 7282048"/>
                <a:gd name="connsiteY6" fmla="*/ 4931748 h 4950157"/>
                <a:gd name="connsiteX7" fmla="*/ 7042723 w 7282048"/>
                <a:gd name="connsiteY7" fmla="*/ 4931748 h 4950157"/>
                <a:gd name="connsiteX8" fmla="*/ 7251366 w 7282048"/>
                <a:gd name="connsiteY8" fmla="*/ 4698558 h 4950157"/>
                <a:gd name="connsiteX9" fmla="*/ 7251366 w 7282048"/>
                <a:gd name="connsiteY9" fmla="*/ 259781 h 4950157"/>
                <a:gd name="connsiteX10" fmla="*/ 7038632 w 7282048"/>
                <a:gd name="connsiteY10" fmla="*/ 30683 h 4950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82048" h="4950157">
                  <a:moveTo>
                    <a:pt x="7038632" y="30683"/>
                  </a:moveTo>
                  <a:lnTo>
                    <a:pt x="3704436" y="30683"/>
                  </a:lnTo>
                  <a:lnTo>
                    <a:pt x="3589886" y="30683"/>
                  </a:lnTo>
                  <a:lnTo>
                    <a:pt x="259781" y="30683"/>
                  </a:lnTo>
                  <a:cubicBezTo>
                    <a:pt x="141141" y="30683"/>
                    <a:pt x="30683" y="128868"/>
                    <a:pt x="30683" y="259781"/>
                  </a:cubicBezTo>
                  <a:lnTo>
                    <a:pt x="30683" y="4698558"/>
                  </a:lnTo>
                  <a:cubicBezTo>
                    <a:pt x="30683" y="4829472"/>
                    <a:pt x="124777" y="4931748"/>
                    <a:pt x="239326" y="4931748"/>
                  </a:cubicBezTo>
                  <a:lnTo>
                    <a:pt x="7042723" y="4931748"/>
                  </a:lnTo>
                  <a:cubicBezTo>
                    <a:pt x="7157272" y="4931748"/>
                    <a:pt x="7251366" y="4825380"/>
                    <a:pt x="7251366" y="4698558"/>
                  </a:cubicBezTo>
                  <a:lnTo>
                    <a:pt x="7251366" y="259781"/>
                  </a:lnTo>
                  <a:cubicBezTo>
                    <a:pt x="7251366" y="128868"/>
                    <a:pt x="7157272" y="30683"/>
                    <a:pt x="7038632" y="30683"/>
                  </a:cubicBez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ABA0CA3B-6D9B-4CC9-9BE3-90A4CAEE4B5D}"/>
                </a:ext>
              </a:extLst>
            </p:cNvPr>
            <p:cNvSpPr/>
            <p:nvPr/>
          </p:nvSpPr>
          <p:spPr>
            <a:xfrm>
              <a:off x="8706599" y="5435655"/>
              <a:ext cx="490925" cy="81821"/>
            </a:xfrm>
            <a:custGeom>
              <a:avLst/>
              <a:gdLst>
                <a:gd name="connsiteX0" fmla="*/ 32212 w 490924"/>
                <a:gd name="connsiteY0" fmla="*/ 30683 h 81820"/>
                <a:gd name="connsiteX1" fmla="*/ 64939 w 490924"/>
                <a:gd name="connsiteY1" fmla="*/ 71593 h 81820"/>
                <a:gd name="connsiteX2" fmla="*/ 461771 w 490924"/>
                <a:gd name="connsiteY2" fmla="*/ 71593 h 81820"/>
                <a:gd name="connsiteX3" fmla="*/ 498590 w 490924"/>
                <a:gd name="connsiteY3" fmla="*/ 30683 h 81820"/>
                <a:gd name="connsiteX4" fmla="*/ 32212 w 490924"/>
                <a:gd name="connsiteY4" fmla="*/ 30683 h 81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0924" h="81820">
                  <a:moveTo>
                    <a:pt x="32212" y="30683"/>
                  </a:moveTo>
                  <a:cubicBezTo>
                    <a:pt x="32212" y="30683"/>
                    <a:pt x="19938" y="67502"/>
                    <a:pt x="64939" y="71593"/>
                  </a:cubicBezTo>
                  <a:lnTo>
                    <a:pt x="461771" y="71593"/>
                  </a:lnTo>
                  <a:cubicBezTo>
                    <a:pt x="461771" y="71593"/>
                    <a:pt x="502681" y="75684"/>
                    <a:pt x="498590" y="30683"/>
                  </a:cubicBezTo>
                  <a:lnTo>
                    <a:pt x="32212" y="30683"/>
                  </a:ln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FA87C8DA-BD80-441F-A334-D49C2C7749F6}"/>
                </a:ext>
              </a:extLst>
            </p:cNvPr>
            <p:cNvSpPr/>
            <p:nvPr/>
          </p:nvSpPr>
          <p:spPr>
            <a:xfrm>
              <a:off x="2481568" y="595956"/>
              <a:ext cx="7200228" cy="4336501"/>
            </a:xfrm>
            <a:custGeom>
              <a:avLst/>
              <a:gdLst>
                <a:gd name="connsiteX0" fmla="*/ 6973175 w 7200227"/>
                <a:gd name="connsiteY0" fmla="*/ 30683 h 4336501"/>
                <a:gd name="connsiteX1" fmla="*/ 3671707 w 7200227"/>
                <a:gd name="connsiteY1" fmla="*/ 30683 h 4336501"/>
                <a:gd name="connsiteX2" fmla="*/ 3561249 w 7200227"/>
                <a:gd name="connsiteY2" fmla="*/ 30683 h 4336501"/>
                <a:gd name="connsiteX3" fmla="*/ 259781 w 7200227"/>
                <a:gd name="connsiteY3" fmla="*/ 30683 h 4336501"/>
                <a:gd name="connsiteX4" fmla="*/ 30683 w 7200227"/>
                <a:gd name="connsiteY4" fmla="*/ 231144 h 4336501"/>
                <a:gd name="connsiteX5" fmla="*/ 30683 w 7200227"/>
                <a:gd name="connsiteY5" fmla="*/ 4330365 h 4336501"/>
                <a:gd name="connsiteX6" fmla="*/ 7185909 w 7200227"/>
                <a:gd name="connsiteY6" fmla="*/ 4330365 h 4336501"/>
                <a:gd name="connsiteX7" fmla="*/ 7185909 w 7200227"/>
                <a:gd name="connsiteY7" fmla="*/ 231144 h 4336501"/>
                <a:gd name="connsiteX8" fmla="*/ 6973175 w 7200227"/>
                <a:gd name="connsiteY8" fmla="*/ 30683 h 4336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4336501">
                  <a:moveTo>
                    <a:pt x="6973175" y="30683"/>
                  </a:moveTo>
                  <a:lnTo>
                    <a:pt x="3671707" y="30683"/>
                  </a:lnTo>
                  <a:lnTo>
                    <a:pt x="3561249" y="30683"/>
                  </a:lnTo>
                  <a:lnTo>
                    <a:pt x="259781" y="30683"/>
                  </a:lnTo>
                  <a:cubicBezTo>
                    <a:pt x="141141" y="30683"/>
                    <a:pt x="30683" y="112504"/>
                    <a:pt x="30683" y="231144"/>
                  </a:cubicBezTo>
                  <a:lnTo>
                    <a:pt x="30683" y="4330365"/>
                  </a:lnTo>
                  <a:lnTo>
                    <a:pt x="7185909" y="4330365"/>
                  </a:lnTo>
                  <a:lnTo>
                    <a:pt x="7185909" y="231144"/>
                  </a:lnTo>
                  <a:cubicBezTo>
                    <a:pt x="7185909" y="112504"/>
                    <a:pt x="7091815" y="30683"/>
                    <a:pt x="6973175" y="30683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8B4F8F43-3CBD-4BAE-8C15-BAD5A0F11194}"/>
                </a:ext>
              </a:extLst>
            </p:cNvPr>
            <p:cNvSpPr/>
            <p:nvPr/>
          </p:nvSpPr>
          <p:spPr>
            <a:xfrm>
              <a:off x="4968919" y="6159768"/>
              <a:ext cx="2168250" cy="122731"/>
            </a:xfrm>
            <a:custGeom>
              <a:avLst/>
              <a:gdLst>
                <a:gd name="connsiteX0" fmla="*/ 30683 w 2168250"/>
                <a:gd name="connsiteY0" fmla="*/ 34774 h 122731"/>
                <a:gd name="connsiteX1" fmla="*/ 30683 w 2168250"/>
                <a:gd name="connsiteY1" fmla="*/ 34774 h 122731"/>
                <a:gd name="connsiteX2" fmla="*/ 30683 w 2168250"/>
                <a:gd name="connsiteY2" fmla="*/ 38865 h 122731"/>
                <a:gd name="connsiteX3" fmla="*/ 30683 w 2168250"/>
                <a:gd name="connsiteY3" fmla="*/ 38865 h 122731"/>
                <a:gd name="connsiteX4" fmla="*/ 263872 w 2168250"/>
                <a:gd name="connsiteY4" fmla="*/ 96140 h 122731"/>
                <a:gd name="connsiteX5" fmla="*/ 1069807 w 2168250"/>
                <a:gd name="connsiteY5" fmla="*/ 96140 h 122731"/>
                <a:gd name="connsiteX6" fmla="*/ 1118899 w 2168250"/>
                <a:gd name="connsiteY6" fmla="*/ 96140 h 122731"/>
                <a:gd name="connsiteX7" fmla="*/ 1924834 w 2168250"/>
                <a:gd name="connsiteY7" fmla="*/ 96140 h 122731"/>
                <a:gd name="connsiteX8" fmla="*/ 2153932 w 2168250"/>
                <a:gd name="connsiteY8" fmla="*/ 30683 h 122731"/>
                <a:gd name="connsiteX9" fmla="*/ 2137568 w 2168250"/>
                <a:gd name="connsiteY9" fmla="*/ 30683 h 122731"/>
                <a:gd name="connsiteX10" fmla="*/ 2137568 w 2168250"/>
                <a:gd name="connsiteY10" fmla="*/ 30683 h 122731"/>
                <a:gd name="connsiteX11" fmla="*/ 30683 w 2168250"/>
                <a:gd name="connsiteY11" fmla="*/ 30683 h 122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8250" h="122731">
                  <a:moveTo>
                    <a:pt x="30683" y="34774"/>
                  </a:moveTo>
                  <a:lnTo>
                    <a:pt x="30683" y="34774"/>
                  </a:lnTo>
                  <a:cubicBezTo>
                    <a:pt x="30683" y="38865"/>
                    <a:pt x="30683" y="38865"/>
                    <a:pt x="30683" y="38865"/>
                  </a:cubicBezTo>
                  <a:lnTo>
                    <a:pt x="30683" y="38865"/>
                  </a:lnTo>
                  <a:cubicBezTo>
                    <a:pt x="30683" y="79775"/>
                    <a:pt x="96139" y="96140"/>
                    <a:pt x="263872" y="96140"/>
                  </a:cubicBezTo>
                  <a:cubicBezTo>
                    <a:pt x="591155" y="96140"/>
                    <a:pt x="942984" y="96140"/>
                    <a:pt x="1069807" y="96140"/>
                  </a:cubicBezTo>
                  <a:cubicBezTo>
                    <a:pt x="1102535" y="96140"/>
                    <a:pt x="1118899" y="96140"/>
                    <a:pt x="1118899" y="96140"/>
                  </a:cubicBezTo>
                  <a:cubicBezTo>
                    <a:pt x="1249812" y="96140"/>
                    <a:pt x="1601642" y="96140"/>
                    <a:pt x="1924834" y="96140"/>
                  </a:cubicBezTo>
                  <a:cubicBezTo>
                    <a:pt x="2092566" y="96140"/>
                    <a:pt x="2149841" y="75684"/>
                    <a:pt x="2153932" y="30683"/>
                  </a:cubicBezTo>
                  <a:lnTo>
                    <a:pt x="2137568" y="30683"/>
                  </a:lnTo>
                  <a:lnTo>
                    <a:pt x="2137568" y="30683"/>
                  </a:lnTo>
                  <a:lnTo>
                    <a:pt x="30683" y="30683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8DF0A58D-EDA4-4E16-9401-1017DBE7870A}"/>
                </a:ext>
              </a:extLst>
            </p:cNvPr>
            <p:cNvSpPr/>
            <p:nvPr/>
          </p:nvSpPr>
          <p:spPr>
            <a:xfrm>
              <a:off x="2481568" y="4903820"/>
              <a:ext cx="7200228" cy="572745"/>
            </a:xfrm>
            <a:custGeom>
              <a:avLst/>
              <a:gdLst>
                <a:gd name="connsiteX0" fmla="*/ 30683 w 7200227"/>
                <a:gd name="connsiteY0" fmla="*/ 362057 h 572745"/>
                <a:gd name="connsiteX1" fmla="*/ 259781 w 7200227"/>
                <a:gd name="connsiteY1" fmla="*/ 562518 h 572745"/>
                <a:gd name="connsiteX2" fmla="*/ 3561249 w 7200227"/>
                <a:gd name="connsiteY2" fmla="*/ 562518 h 572745"/>
                <a:gd name="connsiteX3" fmla="*/ 3671707 w 7200227"/>
                <a:gd name="connsiteY3" fmla="*/ 562518 h 572745"/>
                <a:gd name="connsiteX4" fmla="*/ 6973175 w 7200227"/>
                <a:gd name="connsiteY4" fmla="*/ 562518 h 572745"/>
                <a:gd name="connsiteX5" fmla="*/ 7185909 w 7200227"/>
                <a:gd name="connsiteY5" fmla="*/ 362057 h 572745"/>
                <a:gd name="connsiteX6" fmla="*/ 7185909 w 7200227"/>
                <a:gd name="connsiteY6" fmla="*/ 30683 h 572745"/>
                <a:gd name="connsiteX7" fmla="*/ 30683 w 7200227"/>
                <a:gd name="connsiteY7" fmla="*/ 30683 h 572745"/>
                <a:gd name="connsiteX8" fmla="*/ 30683 w 7200227"/>
                <a:gd name="connsiteY8" fmla="*/ 362057 h 572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572745">
                  <a:moveTo>
                    <a:pt x="30683" y="362057"/>
                  </a:moveTo>
                  <a:cubicBezTo>
                    <a:pt x="30683" y="464333"/>
                    <a:pt x="141141" y="562518"/>
                    <a:pt x="259781" y="562518"/>
                  </a:cubicBezTo>
                  <a:lnTo>
                    <a:pt x="3561249" y="562518"/>
                  </a:lnTo>
                  <a:lnTo>
                    <a:pt x="3671707" y="562518"/>
                  </a:lnTo>
                  <a:lnTo>
                    <a:pt x="6973175" y="562518"/>
                  </a:lnTo>
                  <a:cubicBezTo>
                    <a:pt x="7091815" y="562518"/>
                    <a:pt x="7185909" y="464333"/>
                    <a:pt x="7185909" y="362057"/>
                  </a:cubicBezTo>
                  <a:lnTo>
                    <a:pt x="7185909" y="30683"/>
                  </a:lnTo>
                  <a:lnTo>
                    <a:pt x="30683" y="30683"/>
                  </a:lnTo>
                  <a:lnTo>
                    <a:pt x="30683" y="362057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F289956C-6FA5-41D5-8997-5F3B5153A057}"/>
                </a:ext>
              </a:extLst>
            </p:cNvPr>
            <p:cNvSpPr/>
            <p:nvPr/>
          </p:nvSpPr>
          <p:spPr>
            <a:xfrm>
              <a:off x="2593047" y="709377"/>
              <a:ext cx="6964471" cy="4133383"/>
            </a:xfrm>
            <a:custGeom>
              <a:avLst/>
              <a:gdLst>
                <a:gd name="connsiteX0" fmla="*/ 30683 w 6586571"/>
                <a:gd name="connsiteY0" fmla="*/ 30683 h 3763755"/>
                <a:gd name="connsiteX1" fmla="*/ 6564071 w 6586571"/>
                <a:gd name="connsiteY1" fmla="*/ 30683 h 3763755"/>
                <a:gd name="connsiteX2" fmla="*/ 6564071 w 6586571"/>
                <a:gd name="connsiteY2" fmla="*/ 3753528 h 3763755"/>
                <a:gd name="connsiteX3" fmla="*/ 30683 w 6586571"/>
                <a:gd name="connsiteY3" fmla="*/ 3753528 h 3763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86571" h="3763755">
                  <a:moveTo>
                    <a:pt x="30683" y="30683"/>
                  </a:moveTo>
                  <a:lnTo>
                    <a:pt x="6564071" y="30683"/>
                  </a:lnTo>
                  <a:lnTo>
                    <a:pt x="6564071" y="3753528"/>
                  </a:lnTo>
                  <a:lnTo>
                    <a:pt x="30683" y="3753528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D0EFF30A-C44B-4979-95BF-2DB100ACAFB8}"/>
                </a:ext>
              </a:extLst>
            </p:cNvPr>
            <p:cNvSpPr/>
            <p:nvPr/>
          </p:nvSpPr>
          <p:spPr>
            <a:xfrm>
              <a:off x="5654591" y="939518"/>
              <a:ext cx="3769239" cy="3736342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31" name="Graphic 14">
            <a:extLst>
              <a:ext uri="{FF2B5EF4-FFF2-40B4-BE49-F238E27FC236}">
                <a16:creationId xmlns:a16="http://schemas.microsoft.com/office/drawing/2014/main" id="{ED024964-456F-42B8-A18A-560D540ACC01}"/>
              </a:ext>
            </a:extLst>
          </p:cNvPr>
          <p:cNvGrpSpPr/>
          <p:nvPr/>
        </p:nvGrpSpPr>
        <p:grpSpPr>
          <a:xfrm>
            <a:off x="4798421" y="849716"/>
            <a:ext cx="3966027" cy="3201070"/>
            <a:chOff x="2444748" y="555045"/>
            <a:chExt cx="7282048" cy="5727454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D2217FAD-396F-4B5F-8AD8-F73BB244EDCE}"/>
                </a:ext>
              </a:extLst>
            </p:cNvPr>
            <p:cNvSpPr/>
            <p:nvPr/>
          </p:nvSpPr>
          <p:spPr>
            <a:xfrm>
              <a:off x="4964693" y="5443837"/>
              <a:ext cx="2168250" cy="818208"/>
            </a:xfrm>
            <a:custGeom>
              <a:avLst/>
              <a:gdLst>
                <a:gd name="connsiteX0" fmla="*/ 1941333 w 2168250"/>
                <a:gd name="connsiteY0" fmla="*/ 525699 h 818207"/>
                <a:gd name="connsiteX1" fmla="*/ 1785874 w 2168250"/>
                <a:gd name="connsiteY1" fmla="*/ 30683 h 818207"/>
                <a:gd name="connsiteX2" fmla="*/ 1114943 w 2168250"/>
                <a:gd name="connsiteY2" fmla="*/ 30683 h 818207"/>
                <a:gd name="connsiteX3" fmla="*/ 1065851 w 2168250"/>
                <a:gd name="connsiteY3" fmla="*/ 30683 h 818207"/>
                <a:gd name="connsiteX4" fmla="*/ 390830 w 2168250"/>
                <a:gd name="connsiteY4" fmla="*/ 30683 h 818207"/>
                <a:gd name="connsiteX5" fmla="*/ 235370 w 2168250"/>
                <a:gd name="connsiteY5" fmla="*/ 525699 h 818207"/>
                <a:gd name="connsiteX6" fmla="*/ 259916 w 2168250"/>
                <a:gd name="connsiteY6" fmla="*/ 816162 h 818207"/>
                <a:gd name="connsiteX7" fmla="*/ 1065851 w 2168250"/>
                <a:gd name="connsiteY7" fmla="*/ 816162 h 818207"/>
                <a:gd name="connsiteX8" fmla="*/ 1114943 w 2168250"/>
                <a:gd name="connsiteY8" fmla="*/ 816162 h 818207"/>
                <a:gd name="connsiteX9" fmla="*/ 1920878 w 2168250"/>
                <a:gd name="connsiteY9" fmla="*/ 816162 h 818207"/>
                <a:gd name="connsiteX10" fmla="*/ 1941333 w 2168250"/>
                <a:gd name="connsiteY10" fmla="*/ 525699 h 818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8250" h="818207">
                  <a:moveTo>
                    <a:pt x="1941333" y="525699"/>
                  </a:moveTo>
                  <a:cubicBezTo>
                    <a:pt x="1789965" y="370239"/>
                    <a:pt x="1785874" y="30683"/>
                    <a:pt x="1785874" y="30683"/>
                  </a:cubicBezTo>
                  <a:lnTo>
                    <a:pt x="1114943" y="30683"/>
                  </a:lnTo>
                  <a:lnTo>
                    <a:pt x="1065851" y="30683"/>
                  </a:lnTo>
                  <a:lnTo>
                    <a:pt x="390830" y="30683"/>
                  </a:lnTo>
                  <a:cubicBezTo>
                    <a:pt x="390830" y="30683"/>
                    <a:pt x="386739" y="366148"/>
                    <a:pt x="235370" y="525699"/>
                  </a:cubicBezTo>
                  <a:cubicBezTo>
                    <a:pt x="84002" y="681158"/>
                    <a:pt x="-149188" y="816162"/>
                    <a:pt x="259916" y="816162"/>
                  </a:cubicBezTo>
                  <a:cubicBezTo>
                    <a:pt x="587199" y="816162"/>
                    <a:pt x="939029" y="816162"/>
                    <a:pt x="1065851" y="816162"/>
                  </a:cubicBezTo>
                  <a:cubicBezTo>
                    <a:pt x="1098579" y="816162"/>
                    <a:pt x="1114943" y="816162"/>
                    <a:pt x="1114943" y="816162"/>
                  </a:cubicBezTo>
                  <a:cubicBezTo>
                    <a:pt x="1245857" y="816162"/>
                    <a:pt x="1597686" y="816162"/>
                    <a:pt x="1920878" y="816162"/>
                  </a:cubicBezTo>
                  <a:cubicBezTo>
                    <a:pt x="2329982" y="816162"/>
                    <a:pt x="2092702" y="681158"/>
                    <a:pt x="1941333" y="525699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75000"/>
                  </a:schemeClr>
                </a:gs>
                <a:gs pos="53000">
                  <a:schemeClr val="bg1">
                    <a:lumMod val="85000"/>
                  </a:schemeClr>
                </a:gs>
                <a:gs pos="83000">
                  <a:schemeClr val="bg1">
                    <a:lumMod val="7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62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219DB81D-8190-436A-A400-94DD5856C416}"/>
                </a:ext>
              </a:extLst>
            </p:cNvPr>
            <p:cNvSpPr/>
            <p:nvPr/>
          </p:nvSpPr>
          <p:spPr>
            <a:xfrm>
              <a:off x="2444748" y="555045"/>
              <a:ext cx="7282048" cy="4950157"/>
            </a:xfrm>
            <a:custGeom>
              <a:avLst/>
              <a:gdLst>
                <a:gd name="connsiteX0" fmla="*/ 7038632 w 7282048"/>
                <a:gd name="connsiteY0" fmla="*/ 30683 h 4950157"/>
                <a:gd name="connsiteX1" fmla="*/ 3704436 w 7282048"/>
                <a:gd name="connsiteY1" fmla="*/ 30683 h 4950157"/>
                <a:gd name="connsiteX2" fmla="*/ 3589886 w 7282048"/>
                <a:gd name="connsiteY2" fmla="*/ 30683 h 4950157"/>
                <a:gd name="connsiteX3" fmla="*/ 259781 w 7282048"/>
                <a:gd name="connsiteY3" fmla="*/ 30683 h 4950157"/>
                <a:gd name="connsiteX4" fmla="*/ 30683 w 7282048"/>
                <a:gd name="connsiteY4" fmla="*/ 259781 h 4950157"/>
                <a:gd name="connsiteX5" fmla="*/ 30683 w 7282048"/>
                <a:gd name="connsiteY5" fmla="*/ 4698558 h 4950157"/>
                <a:gd name="connsiteX6" fmla="*/ 239326 w 7282048"/>
                <a:gd name="connsiteY6" fmla="*/ 4931748 h 4950157"/>
                <a:gd name="connsiteX7" fmla="*/ 7042723 w 7282048"/>
                <a:gd name="connsiteY7" fmla="*/ 4931748 h 4950157"/>
                <a:gd name="connsiteX8" fmla="*/ 7251366 w 7282048"/>
                <a:gd name="connsiteY8" fmla="*/ 4698558 h 4950157"/>
                <a:gd name="connsiteX9" fmla="*/ 7251366 w 7282048"/>
                <a:gd name="connsiteY9" fmla="*/ 259781 h 4950157"/>
                <a:gd name="connsiteX10" fmla="*/ 7038632 w 7282048"/>
                <a:gd name="connsiteY10" fmla="*/ 30683 h 4950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82048" h="4950157">
                  <a:moveTo>
                    <a:pt x="7038632" y="30683"/>
                  </a:moveTo>
                  <a:lnTo>
                    <a:pt x="3704436" y="30683"/>
                  </a:lnTo>
                  <a:lnTo>
                    <a:pt x="3589886" y="30683"/>
                  </a:lnTo>
                  <a:lnTo>
                    <a:pt x="259781" y="30683"/>
                  </a:lnTo>
                  <a:cubicBezTo>
                    <a:pt x="141141" y="30683"/>
                    <a:pt x="30683" y="128868"/>
                    <a:pt x="30683" y="259781"/>
                  </a:cubicBezTo>
                  <a:lnTo>
                    <a:pt x="30683" y="4698558"/>
                  </a:lnTo>
                  <a:cubicBezTo>
                    <a:pt x="30683" y="4829472"/>
                    <a:pt x="124777" y="4931748"/>
                    <a:pt x="239326" y="4931748"/>
                  </a:cubicBezTo>
                  <a:lnTo>
                    <a:pt x="7042723" y="4931748"/>
                  </a:lnTo>
                  <a:cubicBezTo>
                    <a:pt x="7157272" y="4931748"/>
                    <a:pt x="7251366" y="4825380"/>
                    <a:pt x="7251366" y="4698558"/>
                  </a:cubicBezTo>
                  <a:lnTo>
                    <a:pt x="7251366" y="259781"/>
                  </a:lnTo>
                  <a:cubicBezTo>
                    <a:pt x="7251366" y="128868"/>
                    <a:pt x="7157272" y="30683"/>
                    <a:pt x="7038632" y="30683"/>
                  </a:cubicBez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D285A36B-F88F-4A0D-8CF2-A6B2C8CFF8F0}"/>
                </a:ext>
              </a:extLst>
            </p:cNvPr>
            <p:cNvSpPr/>
            <p:nvPr/>
          </p:nvSpPr>
          <p:spPr>
            <a:xfrm>
              <a:off x="8706599" y="5435655"/>
              <a:ext cx="490925" cy="81821"/>
            </a:xfrm>
            <a:custGeom>
              <a:avLst/>
              <a:gdLst>
                <a:gd name="connsiteX0" fmla="*/ 32212 w 490924"/>
                <a:gd name="connsiteY0" fmla="*/ 30683 h 81820"/>
                <a:gd name="connsiteX1" fmla="*/ 64939 w 490924"/>
                <a:gd name="connsiteY1" fmla="*/ 71593 h 81820"/>
                <a:gd name="connsiteX2" fmla="*/ 461771 w 490924"/>
                <a:gd name="connsiteY2" fmla="*/ 71593 h 81820"/>
                <a:gd name="connsiteX3" fmla="*/ 498590 w 490924"/>
                <a:gd name="connsiteY3" fmla="*/ 30683 h 81820"/>
                <a:gd name="connsiteX4" fmla="*/ 32212 w 490924"/>
                <a:gd name="connsiteY4" fmla="*/ 30683 h 81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0924" h="81820">
                  <a:moveTo>
                    <a:pt x="32212" y="30683"/>
                  </a:moveTo>
                  <a:cubicBezTo>
                    <a:pt x="32212" y="30683"/>
                    <a:pt x="19938" y="67502"/>
                    <a:pt x="64939" y="71593"/>
                  </a:cubicBezTo>
                  <a:lnTo>
                    <a:pt x="461771" y="71593"/>
                  </a:lnTo>
                  <a:cubicBezTo>
                    <a:pt x="461771" y="71593"/>
                    <a:pt x="502681" y="75684"/>
                    <a:pt x="498590" y="30683"/>
                  </a:cubicBezTo>
                  <a:lnTo>
                    <a:pt x="32212" y="30683"/>
                  </a:ln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52BC0C86-6D55-433A-A7F4-9120679A5815}"/>
                </a:ext>
              </a:extLst>
            </p:cNvPr>
            <p:cNvSpPr/>
            <p:nvPr/>
          </p:nvSpPr>
          <p:spPr>
            <a:xfrm>
              <a:off x="2481568" y="595956"/>
              <a:ext cx="7200228" cy="4336501"/>
            </a:xfrm>
            <a:custGeom>
              <a:avLst/>
              <a:gdLst>
                <a:gd name="connsiteX0" fmla="*/ 6973175 w 7200227"/>
                <a:gd name="connsiteY0" fmla="*/ 30683 h 4336501"/>
                <a:gd name="connsiteX1" fmla="*/ 3671707 w 7200227"/>
                <a:gd name="connsiteY1" fmla="*/ 30683 h 4336501"/>
                <a:gd name="connsiteX2" fmla="*/ 3561249 w 7200227"/>
                <a:gd name="connsiteY2" fmla="*/ 30683 h 4336501"/>
                <a:gd name="connsiteX3" fmla="*/ 259781 w 7200227"/>
                <a:gd name="connsiteY3" fmla="*/ 30683 h 4336501"/>
                <a:gd name="connsiteX4" fmla="*/ 30683 w 7200227"/>
                <a:gd name="connsiteY4" fmla="*/ 231144 h 4336501"/>
                <a:gd name="connsiteX5" fmla="*/ 30683 w 7200227"/>
                <a:gd name="connsiteY5" fmla="*/ 4330365 h 4336501"/>
                <a:gd name="connsiteX6" fmla="*/ 7185909 w 7200227"/>
                <a:gd name="connsiteY6" fmla="*/ 4330365 h 4336501"/>
                <a:gd name="connsiteX7" fmla="*/ 7185909 w 7200227"/>
                <a:gd name="connsiteY7" fmla="*/ 231144 h 4336501"/>
                <a:gd name="connsiteX8" fmla="*/ 6973175 w 7200227"/>
                <a:gd name="connsiteY8" fmla="*/ 30683 h 4336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4336501">
                  <a:moveTo>
                    <a:pt x="6973175" y="30683"/>
                  </a:moveTo>
                  <a:lnTo>
                    <a:pt x="3671707" y="30683"/>
                  </a:lnTo>
                  <a:lnTo>
                    <a:pt x="3561249" y="30683"/>
                  </a:lnTo>
                  <a:lnTo>
                    <a:pt x="259781" y="30683"/>
                  </a:lnTo>
                  <a:cubicBezTo>
                    <a:pt x="141141" y="30683"/>
                    <a:pt x="30683" y="112504"/>
                    <a:pt x="30683" y="231144"/>
                  </a:cubicBezTo>
                  <a:lnTo>
                    <a:pt x="30683" y="4330365"/>
                  </a:lnTo>
                  <a:lnTo>
                    <a:pt x="7185909" y="4330365"/>
                  </a:lnTo>
                  <a:lnTo>
                    <a:pt x="7185909" y="231144"/>
                  </a:lnTo>
                  <a:cubicBezTo>
                    <a:pt x="7185909" y="112504"/>
                    <a:pt x="7091815" y="30683"/>
                    <a:pt x="6973175" y="30683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E3FD5236-2241-4F9D-9444-41AC867130AB}"/>
                </a:ext>
              </a:extLst>
            </p:cNvPr>
            <p:cNvSpPr/>
            <p:nvPr/>
          </p:nvSpPr>
          <p:spPr>
            <a:xfrm>
              <a:off x="4968919" y="6159768"/>
              <a:ext cx="2168250" cy="122731"/>
            </a:xfrm>
            <a:custGeom>
              <a:avLst/>
              <a:gdLst>
                <a:gd name="connsiteX0" fmla="*/ 30683 w 2168250"/>
                <a:gd name="connsiteY0" fmla="*/ 34774 h 122731"/>
                <a:gd name="connsiteX1" fmla="*/ 30683 w 2168250"/>
                <a:gd name="connsiteY1" fmla="*/ 34774 h 122731"/>
                <a:gd name="connsiteX2" fmla="*/ 30683 w 2168250"/>
                <a:gd name="connsiteY2" fmla="*/ 38865 h 122731"/>
                <a:gd name="connsiteX3" fmla="*/ 30683 w 2168250"/>
                <a:gd name="connsiteY3" fmla="*/ 38865 h 122731"/>
                <a:gd name="connsiteX4" fmla="*/ 263872 w 2168250"/>
                <a:gd name="connsiteY4" fmla="*/ 96140 h 122731"/>
                <a:gd name="connsiteX5" fmla="*/ 1069807 w 2168250"/>
                <a:gd name="connsiteY5" fmla="*/ 96140 h 122731"/>
                <a:gd name="connsiteX6" fmla="*/ 1118899 w 2168250"/>
                <a:gd name="connsiteY6" fmla="*/ 96140 h 122731"/>
                <a:gd name="connsiteX7" fmla="*/ 1924834 w 2168250"/>
                <a:gd name="connsiteY7" fmla="*/ 96140 h 122731"/>
                <a:gd name="connsiteX8" fmla="*/ 2153932 w 2168250"/>
                <a:gd name="connsiteY8" fmla="*/ 30683 h 122731"/>
                <a:gd name="connsiteX9" fmla="*/ 2137568 w 2168250"/>
                <a:gd name="connsiteY9" fmla="*/ 30683 h 122731"/>
                <a:gd name="connsiteX10" fmla="*/ 2137568 w 2168250"/>
                <a:gd name="connsiteY10" fmla="*/ 30683 h 122731"/>
                <a:gd name="connsiteX11" fmla="*/ 30683 w 2168250"/>
                <a:gd name="connsiteY11" fmla="*/ 30683 h 122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8250" h="122731">
                  <a:moveTo>
                    <a:pt x="30683" y="34774"/>
                  </a:moveTo>
                  <a:lnTo>
                    <a:pt x="30683" y="34774"/>
                  </a:lnTo>
                  <a:cubicBezTo>
                    <a:pt x="30683" y="38865"/>
                    <a:pt x="30683" y="38865"/>
                    <a:pt x="30683" y="38865"/>
                  </a:cubicBezTo>
                  <a:lnTo>
                    <a:pt x="30683" y="38865"/>
                  </a:lnTo>
                  <a:cubicBezTo>
                    <a:pt x="30683" y="79775"/>
                    <a:pt x="96139" y="96140"/>
                    <a:pt x="263872" y="96140"/>
                  </a:cubicBezTo>
                  <a:cubicBezTo>
                    <a:pt x="591155" y="96140"/>
                    <a:pt x="942984" y="96140"/>
                    <a:pt x="1069807" y="96140"/>
                  </a:cubicBezTo>
                  <a:cubicBezTo>
                    <a:pt x="1102535" y="96140"/>
                    <a:pt x="1118899" y="96140"/>
                    <a:pt x="1118899" y="96140"/>
                  </a:cubicBezTo>
                  <a:cubicBezTo>
                    <a:pt x="1249812" y="96140"/>
                    <a:pt x="1601642" y="96140"/>
                    <a:pt x="1924834" y="96140"/>
                  </a:cubicBezTo>
                  <a:cubicBezTo>
                    <a:pt x="2092566" y="96140"/>
                    <a:pt x="2149841" y="75684"/>
                    <a:pt x="2153932" y="30683"/>
                  </a:cubicBezTo>
                  <a:lnTo>
                    <a:pt x="2137568" y="30683"/>
                  </a:lnTo>
                  <a:lnTo>
                    <a:pt x="2137568" y="30683"/>
                  </a:lnTo>
                  <a:lnTo>
                    <a:pt x="30683" y="30683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0DE7F1C5-2D93-426D-85B1-0653C85EA705}"/>
                </a:ext>
              </a:extLst>
            </p:cNvPr>
            <p:cNvSpPr/>
            <p:nvPr/>
          </p:nvSpPr>
          <p:spPr>
            <a:xfrm>
              <a:off x="2481568" y="4903820"/>
              <a:ext cx="7200228" cy="572745"/>
            </a:xfrm>
            <a:custGeom>
              <a:avLst/>
              <a:gdLst>
                <a:gd name="connsiteX0" fmla="*/ 30683 w 7200227"/>
                <a:gd name="connsiteY0" fmla="*/ 362057 h 572745"/>
                <a:gd name="connsiteX1" fmla="*/ 259781 w 7200227"/>
                <a:gd name="connsiteY1" fmla="*/ 562518 h 572745"/>
                <a:gd name="connsiteX2" fmla="*/ 3561249 w 7200227"/>
                <a:gd name="connsiteY2" fmla="*/ 562518 h 572745"/>
                <a:gd name="connsiteX3" fmla="*/ 3671707 w 7200227"/>
                <a:gd name="connsiteY3" fmla="*/ 562518 h 572745"/>
                <a:gd name="connsiteX4" fmla="*/ 6973175 w 7200227"/>
                <a:gd name="connsiteY4" fmla="*/ 562518 h 572745"/>
                <a:gd name="connsiteX5" fmla="*/ 7185909 w 7200227"/>
                <a:gd name="connsiteY5" fmla="*/ 362057 h 572745"/>
                <a:gd name="connsiteX6" fmla="*/ 7185909 w 7200227"/>
                <a:gd name="connsiteY6" fmla="*/ 30683 h 572745"/>
                <a:gd name="connsiteX7" fmla="*/ 30683 w 7200227"/>
                <a:gd name="connsiteY7" fmla="*/ 30683 h 572745"/>
                <a:gd name="connsiteX8" fmla="*/ 30683 w 7200227"/>
                <a:gd name="connsiteY8" fmla="*/ 362057 h 572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572745">
                  <a:moveTo>
                    <a:pt x="30683" y="362057"/>
                  </a:moveTo>
                  <a:cubicBezTo>
                    <a:pt x="30683" y="464333"/>
                    <a:pt x="141141" y="562518"/>
                    <a:pt x="259781" y="562518"/>
                  </a:cubicBezTo>
                  <a:lnTo>
                    <a:pt x="3561249" y="562518"/>
                  </a:lnTo>
                  <a:lnTo>
                    <a:pt x="3671707" y="562518"/>
                  </a:lnTo>
                  <a:lnTo>
                    <a:pt x="6973175" y="562518"/>
                  </a:lnTo>
                  <a:cubicBezTo>
                    <a:pt x="7091815" y="562518"/>
                    <a:pt x="7185909" y="464333"/>
                    <a:pt x="7185909" y="362057"/>
                  </a:cubicBezTo>
                  <a:lnTo>
                    <a:pt x="7185909" y="30683"/>
                  </a:lnTo>
                  <a:lnTo>
                    <a:pt x="30683" y="30683"/>
                  </a:lnTo>
                  <a:lnTo>
                    <a:pt x="30683" y="362057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9A7778EA-4A55-4895-82AD-AFA169ECC723}"/>
                </a:ext>
              </a:extLst>
            </p:cNvPr>
            <p:cNvSpPr/>
            <p:nvPr/>
          </p:nvSpPr>
          <p:spPr>
            <a:xfrm>
              <a:off x="2593047" y="709377"/>
              <a:ext cx="6964471" cy="4133383"/>
            </a:xfrm>
            <a:custGeom>
              <a:avLst/>
              <a:gdLst>
                <a:gd name="connsiteX0" fmla="*/ 30683 w 6586571"/>
                <a:gd name="connsiteY0" fmla="*/ 30683 h 3763755"/>
                <a:gd name="connsiteX1" fmla="*/ 6564071 w 6586571"/>
                <a:gd name="connsiteY1" fmla="*/ 30683 h 3763755"/>
                <a:gd name="connsiteX2" fmla="*/ 6564071 w 6586571"/>
                <a:gd name="connsiteY2" fmla="*/ 3753528 h 3763755"/>
                <a:gd name="connsiteX3" fmla="*/ 30683 w 6586571"/>
                <a:gd name="connsiteY3" fmla="*/ 3753528 h 3763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86571" h="3763755">
                  <a:moveTo>
                    <a:pt x="30683" y="30683"/>
                  </a:moveTo>
                  <a:lnTo>
                    <a:pt x="6564071" y="30683"/>
                  </a:lnTo>
                  <a:lnTo>
                    <a:pt x="6564071" y="3753528"/>
                  </a:lnTo>
                  <a:lnTo>
                    <a:pt x="30683" y="3753528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3D135931-C7C6-47AA-B62B-F8D12E579528}"/>
                </a:ext>
              </a:extLst>
            </p:cNvPr>
            <p:cNvSpPr/>
            <p:nvPr/>
          </p:nvSpPr>
          <p:spPr>
            <a:xfrm>
              <a:off x="5654591" y="939518"/>
              <a:ext cx="3769239" cy="3736342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41" name="Google Shape;286;p66">
            <a:extLst>
              <a:ext uri="{FF2B5EF4-FFF2-40B4-BE49-F238E27FC236}">
                <a16:creationId xmlns:a16="http://schemas.microsoft.com/office/drawing/2014/main" id="{403D277B-DCC1-44BD-8145-B368C7761C2A}"/>
              </a:ext>
            </a:extLst>
          </p:cNvPr>
          <p:cNvSpPr txBox="1"/>
          <p:nvPr/>
        </p:nvSpPr>
        <p:spPr>
          <a:xfrm>
            <a:off x="4915594" y="4191052"/>
            <a:ext cx="3720254" cy="964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>
              <a:lnSpc>
                <a:spcPct val="120000"/>
              </a:lnSpc>
              <a:buSzPts val="1000"/>
              <a:buFont typeface="Arial" panose="020B0604020202020204" pitchFamily="34" charset="0"/>
              <a:buChar char="•"/>
            </a:pPr>
            <a:r>
              <a:rPr lang="en-ID" sz="10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Fiber</a:t>
            </a:r>
            <a:r>
              <a:rPr lang="en-ID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Optic contribute the most customer churn rate </a:t>
            </a:r>
          </a:p>
          <a:p>
            <a:pPr marL="171450" lvl="0" indent="-171450">
              <a:lnSpc>
                <a:spcPct val="120000"/>
              </a:lnSpc>
              <a:buSzPts val="1000"/>
              <a:buFont typeface="Arial" panose="020B0604020202020204" pitchFamily="34" charset="0"/>
              <a:buChar char="•"/>
            </a:pPr>
            <a:r>
              <a:rPr lang="en-ID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Need to evaluate </a:t>
            </a:r>
            <a:r>
              <a:rPr lang="en-ID" sz="10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Fiber</a:t>
            </a:r>
            <a:r>
              <a:rPr lang="en-ID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Optic Services</a:t>
            </a:r>
          </a:p>
          <a:p>
            <a:pPr marL="171450" lvl="0" indent="-171450">
              <a:lnSpc>
                <a:spcPct val="120000"/>
              </a:lnSpc>
              <a:buSzPts val="1000"/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Need Improvement on DSL to reduce churn</a:t>
            </a:r>
            <a:endParaRPr lang="en-ID" sz="1000" dirty="0">
              <a:solidFill>
                <a:srgbClr val="43434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2" name="Google Shape;286;p66">
            <a:extLst>
              <a:ext uri="{FF2B5EF4-FFF2-40B4-BE49-F238E27FC236}">
                <a16:creationId xmlns:a16="http://schemas.microsoft.com/office/drawing/2014/main" id="{11CD3430-9369-4D1F-BC66-D7593B7AF277}"/>
              </a:ext>
            </a:extLst>
          </p:cNvPr>
          <p:cNvSpPr txBox="1"/>
          <p:nvPr/>
        </p:nvSpPr>
        <p:spPr>
          <a:xfrm>
            <a:off x="569481" y="4191052"/>
            <a:ext cx="3710766" cy="883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>
              <a:lnSpc>
                <a:spcPct val="120000"/>
              </a:lnSpc>
              <a:buSzPts val="1000"/>
              <a:buFont typeface="Arial" panose="020B0604020202020204" pitchFamily="34" charset="0"/>
              <a:buChar char="•"/>
            </a:pPr>
            <a:r>
              <a:rPr lang="en-US" sz="1000" b="0" i="0" u="none" strike="noStrike" cap="none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Electronic Check have the most customer churn rate in payment method</a:t>
            </a:r>
          </a:p>
          <a:p>
            <a:pPr marL="171450" lvl="0" indent="-171450">
              <a:lnSpc>
                <a:spcPct val="120000"/>
              </a:lnSpc>
              <a:buSzPts val="1000"/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Investigate the problem and find the solution</a:t>
            </a:r>
          </a:p>
        </p:txBody>
      </p:sp>
      <p:sp>
        <p:nvSpPr>
          <p:cNvPr id="43" name="Google Shape;285;p66">
            <a:extLst>
              <a:ext uri="{FF2B5EF4-FFF2-40B4-BE49-F238E27FC236}">
                <a16:creationId xmlns:a16="http://schemas.microsoft.com/office/drawing/2014/main" id="{0276635D-5F16-4825-A4DB-4AFDA2B738AB}"/>
              </a:ext>
            </a:extLst>
          </p:cNvPr>
          <p:cNvSpPr txBox="1"/>
          <p:nvPr/>
        </p:nvSpPr>
        <p:spPr>
          <a:xfrm>
            <a:off x="5194307" y="477723"/>
            <a:ext cx="4043036" cy="586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1600" b="0" i="0" u="none" strike="noStrike" cap="none" dirty="0">
                <a:solidFill>
                  <a:srgbClr val="1D3D70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Churn By Internet Service</a:t>
            </a:r>
            <a:endParaRPr sz="1600" b="0" i="0" u="none" strike="noStrike" cap="none" dirty="0">
              <a:solidFill>
                <a:srgbClr val="1D3D70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sp>
        <p:nvSpPr>
          <p:cNvPr id="44" name="Google Shape;285;p66">
            <a:extLst>
              <a:ext uri="{FF2B5EF4-FFF2-40B4-BE49-F238E27FC236}">
                <a16:creationId xmlns:a16="http://schemas.microsoft.com/office/drawing/2014/main" id="{FFE21370-B66E-4BCA-8FBA-15141ED0C3E7}"/>
              </a:ext>
            </a:extLst>
          </p:cNvPr>
          <p:cNvSpPr txBox="1"/>
          <p:nvPr/>
        </p:nvSpPr>
        <p:spPr>
          <a:xfrm>
            <a:off x="440267" y="427891"/>
            <a:ext cx="3206029" cy="5379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1600" b="0" i="0" u="none" strike="noStrike" cap="none" dirty="0">
                <a:solidFill>
                  <a:srgbClr val="1D3D70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Churn By Payment Method</a:t>
            </a:r>
            <a:endParaRPr sz="1600" b="0" i="0" u="none" strike="noStrike" cap="none" dirty="0">
              <a:solidFill>
                <a:srgbClr val="1D3D70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0CB3B5E-7624-49D2-8E74-6AB9BCCEDA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913"/>
          <a:stretch/>
        </p:blipFill>
        <p:spPr>
          <a:xfrm>
            <a:off x="424095" y="1025856"/>
            <a:ext cx="3793065" cy="224888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D8BBE49-604E-4E30-B975-2474CC063A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186"/>
          <a:stretch/>
        </p:blipFill>
        <p:spPr>
          <a:xfrm>
            <a:off x="5102113" y="1029512"/>
            <a:ext cx="3229637" cy="2250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5990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6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285" name="Google Shape;285;p66"/>
          <p:cNvSpPr txBox="1"/>
          <p:nvPr/>
        </p:nvSpPr>
        <p:spPr>
          <a:xfrm>
            <a:off x="778459" y="1687778"/>
            <a:ext cx="3765875" cy="515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800" b="0" i="0" u="none" strike="noStrike" cap="none" dirty="0">
                <a:solidFill>
                  <a:srgbClr val="1D3D70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Model Development</a:t>
            </a:r>
            <a:endParaRPr sz="2800" b="0" i="0" u="none" strike="noStrike" cap="none" dirty="0">
              <a:solidFill>
                <a:srgbClr val="1D3D70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grpSp>
        <p:nvGrpSpPr>
          <p:cNvPr id="2" name="Google Shape;262;p33">
            <a:extLst>
              <a:ext uri="{FF2B5EF4-FFF2-40B4-BE49-F238E27FC236}">
                <a16:creationId xmlns:a16="http://schemas.microsoft.com/office/drawing/2014/main" id="{224745B9-F629-D895-D8F9-4787FFA1B01B}"/>
              </a:ext>
            </a:extLst>
          </p:cNvPr>
          <p:cNvGrpSpPr/>
          <p:nvPr/>
        </p:nvGrpSpPr>
        <p:grpSpPr>
          <a:xfrm flipH="1">
            <a:off x="-1" y="2365891"/>
            <a:ext cx="5546036" cy="113922"/>
            <a:chOff x="2220050" y="1547100"/>
            <a:chExt cx="4993500" cy="0"/>
          </a:xfrm>
        </p:grpSpPr>
        <p:cxnSp>
          <p:nvCxnSpPr>
            <p:cNvPr id="3" name="Google Shape;263;p33">
              <a:extLst>
                <a:ext uri="{FF2B5EF4-FFF2-40B4-BE49-F238E27FC236}">
                  <a16:creationId xmlns:a16="http://schemas.microsoft.com/office/drawing/2014/main" id="{77DA5F51-B28A-8E9F-152F-6ABA755565EA}"/>
                </a:ext>
              </a:extLst>
            </p:cNvPr>
            <p:cNvCxnSpPr/>
            <p:nvPr/>
          </p:nvCxnSpPr>
          <p:spPr>
            <a:xfrm>
              <a:off x="2220050" y="1547100"/>
              <a:ext cx="464400" cy="0"/>
            </a:xfrm>
            <a:prstGeom prst="straightConnector1">
              <a:avLst/>
            </a:prstGeom>
            <a:noFill/>
            <a:ln w="114300" cap="flat" cmpd="sng">
              <a:solidFill>
                <a:srgbClr val="F6683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" name="Google Shape;264;p33">
              <a:extLst>
                <a:ext uri="{FF2B5EF4-FFF2-40B4-BE49-F238E27FC236}">
                  <a16:creationId xmlns:a16="http://schemas.microsoft.com/office/drawing/2014/main" id="{72BBEAA6-8C9B-4BFE-8EE3-3F2AAEC015A0}"/>
                </a:ext>
              </a:extLst>
            </p:cNvPr>
            <p:cNvCxnSpPr/>
            <p:nvPr/>
          </p:nvCxnSpPr>
          <p:spPr>
            <a:xfrm>
              <a:off x="2684450" y="1547100"/>
              <a:ext cx="45291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" name="Google Shape;285;p66">
            <a:extLst>
              <a:ext uri="{FF2B5EF4-FFF2-40B4-BE49-F238E27FC236}">
                <a16:creationId xmlns:a16="http://schemas.microsoft.com/office/drawing/2014/main" id="{D16A1D5B-C048-4DCB-0A05-FA722705C093}"/>
              </a:ext>
            </a:extLst>
          </p:cNvPr>
          <p:cNvSpPr txBox="1"/>
          <p:nvPr/>
        </p:nvSpPr>
        <p:spPr>
          <a:xfrm>
            <a:off x="198146" y="1687778"/>
            <a:ext cx="899398" cy="719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800" b="0" i="0" u="none" strike="noStrike" cap="none" dirty="0">
                <a:solidFill>
                  <a:srgbClr val="1D3D70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02</a:t>
            </a:r>
            <a:endParaRPr sz="2800" b="0" i="0" u="none" strike="noStrike" cap="none" dirty="0">
              <a:solidFill>
                <a:srgbClr val="1D3D70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3359313731"/>
      </p:ext>
    </p:extLst>
  </p:cSld>
  <p:clrMapOvr>
    <a:masterClrMapping/>
  </p:clrMapOvr>
  <p:transition spd="slow">
    <p:cover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DDD583A-3CEC-4DAA-8C64-D030775195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F0DD195A-C666-01AA-985D-07E70D79E0F2}"/>
              </a:ext>
            </a:extLst>
          </p:cNvPr>
          <p:cNvGrpSpPr/>
          <p:nvPr/>
        </p:nvGrpSpPr>
        <p:grpSpPr>
          <a:xfrm>
            <a:off x="926309" y="875332"/>
            <a:ext cx="3203989" cy="1520839"/>
            <a:chOff x="695471" y="1122897"/>
            <a:chExt cx="3553283" cy="1509120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0FDDA675-0F88-A079-96C2-633C137150ED}"/>
                </a:ext>
              </a:extLst>
            </p:cNvPr>
            <p:cNvGrpSpPr/>
            <p:nvPr/>
          </p:nvGrpSpPr>
          <p:grpSpPr>
            <a:xfrm>
              <a:off x="695471" y="1122897"/>
              <a:ext cx="3553283" cy="1509120"/>
              <a:chOff x="630878" y="1144077"/>
              <a:chExt cx="5543181" cy="2298225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A866776-DC88-959C-BE8B-C0849C28A771}"/>
                  </a:ext>
                </a:extLst>
              </p:cNvPr>
              <p:cNvSpPr txBox="1"/>
              <p:nvPr/>
            </p:nvSpPr>
            <p:spPr>
              <a:xfrm>
                <a:off x="632982" y="1144077"/>
                <a:ext cx="5541077" cy="418589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1200" b="1" dirty="0">
                    <a:solidFill>
                      <a:srgbClr val="002060"/>
                    </a:solidFill>
                  </a:rPr>
                  <a:t>Logistic Regression Baseline precision</a:t>
                </a:r>
                <a:endParaRPr lang="ko-KR" altLang="en-US" sz="1200" b="1" dirty="0">
                  <a:solidFill>
                    <a:srgbClr val="002060"/>
                  </a:solidFill>
                </a:endParaRP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C003DEB-B957-DAD8-DDE2-01890F563929}"/>
                  </a:ext>
                </a:extLst>
              </p:cNvPr>
              <p:cNvSpPr txBox="1"/>
              <p:nvPr/>
            </p:nvSpPr>
            <p:spPr>
              <a:xfrm>
                <a:off x="633897" y="1584102"/>
                <a:ext cx="2367175" cy="39840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105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Precision - Train</a:t>
                </a:r>
                <a:endParaRPr lang="ko-KR" altLang="en-US" sz="105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7" name="순서도: 처리 6">
                <a:extLst>
                  <a:ext uri="{FF2B5EF4-FFF2-40B4-BE49-F238E27FC236}">
                    <a16:creationId xmlns:a16="http://schemas.microsoft.com/office/drawing/2014/main" id="{54A49C44-855F-5200-EB68-01F9DCF26849}"/>
                  </a:ext>
                </a:extLst>
              </p:cNvPr>
              <p:cNvSpPr/>
              <p:nvPr/>
            </p:nvSpPr>
            <p:spPr>
              <a:xfrm>
                <a:off x="800001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8" name="순서도: 처리 56">
                <a:extLst>
                  <a:ext uri="{FF2B5EF4-FFF2-40B4-BE49-F238E27FC236}">
                    <a16:creationId xmlns:a16="http://schemas.microsoft.com/office/drawing/2014/main" id="{CBC6084F-CAE5-82C6-072E-440B219E20E1}"/>
                  </a:ext>
                </a:extLst>
              </p:cNvPr>
              <p:cNvSpPr/>
              <p:nvPr/>
            </p:nvSpPr>
            <p:spPr>
              <a:xfrm>
                <a:off x="951570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9" name="순서도: 처리 57">
                <a:extLst>
                  <a:ext uri="{FF2B5EF4-FFF2-40B4-BE49-F238E27FC236}">
                    <a16:creationId xmlns:a16="http://schemas.microsoft.com/office/drawing/2014/main" id="{7FC277B1-5692-98C1-7AA8-15336A51A2AE}"/>
                  </a:ext>
                </a:extLst>
              </p:cNvPr>
              <p:cNvSpPr/>
              <p:nvPr/>
            </p:nvSpPr>
            <p:spPr>
              <a:xfrm>
                <a:off x="1103139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10" name="순서도: 처리 58">
                <a:extLst>
                  <a:ext uri="{FF2B5EF4-FFF2-40B4-BE49-F238E27FC236}">
                    <a16:creationId xmlns:a16="http://schemas.microsoft.com/office/drawing/2014/main" id="{30CCE8ED-8785-F299-F5ED-6D94055FD55E}"/>
                  </a:ext>
                </a:extLst>
              </p:cNvPr>
              <p:cNvSpPr/>
              <p:nvPr/>
            </p:nvSpPr>
            <p:spPr>
              <a:xfrm>
                <a:off x="1254708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11" name="순서도: 처리 59">
                <a:extLst>
                  <a:ext uri="{FF2B5EF4-FFF2-40B4-BE49-F238E27FC236}">
                    <a16:creationId xmlns:a16="http://schemas.microsoft.com/office/drawing/2014/main" id="{0B788AC3-584D-86F1-64A9-D4E69A8FC192}"/>
                  </a:ext>
                </a:extLst>
              </p:cNvPr>
              <p:cNvSpPr/>
              <p:nvPr/>
            </p:nvSpPr>
            <p:spPr>
              <a:xfrm>
                <a:off x="1406277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12" name="순서도: 처리 60">
                <a:extLst>
                  <a:ext uri="{FF2B5EF4-FFF2-40B4-BE49-F238E27FC236}">
                    <a16:creationId xmlns:a16="http://schemas.microsoft.com/office/drawing/2014/main" id="{EBC61DFC-2314-CBDF-B978-4193F325C4DC}"/>
                  </a:ext>
                </a:extLst>
              </p:cNvPr>
              <p:cNvSpPr/>
              <p:nvPr/>
            </p:nvSpPr>
            <p:spPr>
              <a:xfrm>
                <a:off x="1557846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13" name="순서도: 처리 61">
                <a:extLst>
                  <a:ext uri="{FF2B5EF4-FFF2-40B4-BE49-F238E27FC236}">
                    <a16:creationId xmlns:a16="http://schemas.microsoft.com/office/drawing/2014/main" id="{5292A10B-C5A7-37E6-DB19-572B3AFDA787}"/>
                  </a:ext>
                </a:extLst>
              </p:cNvPr>
              <p:cNvSpPr/>
              <p:nvPr/>
            </p:nvSpPr>
            <p:spPr>
              <a:xfrm>
                <a:off x="1709415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14" name="순서도: 처리 62">
                <a:extLst>
                  <a:ext uri="{FF2B5EF4-FFF2-40B4-BE49-F238E27FC236}">
                    <a16:creationId xmlns:a16="http://schemas.microsoft.com/office/drawing/2014/main" id="{F5D16E0A-1D45-EC04-6A38-8E640A72D7BA}"/>
                  </a:ext>
                </a:extLst>
              </p:cNvPr>
              <p:cNvSpPr/>
              <p:nvPr/>
            </p:nvSpPr>
            <p:spPr>
              <a:xfrm>
                <a:off x="1860984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15" name="순서도: 처리 63">
                <a:extLst>
                  <a:ext uri="{FF2B5EF4-FFF2-40B4-BE49-F238E27FC236}">
                    <a16:creationId xmlns:a16="http://schemas.microsoft.com/office/drawing/2014/main" id="{AF84E13A-4B1A-6287-5740-0FD778A26CE7}"/>
                  </a:ext>
                </a:extLst>
              </p:cNvPr>
              <p:cNvSpPr/>
              <p:nvPr/>
            </p:nvSpPr>
            <p:spPr>
              <a:xfrm>
                <a:off x="2012553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16" name="순서도: 처리 64">
                <a:extLst>
                  <a:ext uri="{FF2B5EF4-FFF2-40B4-BE49-F238E27FC236}">
                    <a16:creationId xmlns:a16="http://schemas.microsoft.com/office/drawing/2014/main" id="{9841AF46-F3E5-316A-1AB0-7338C922C4FA}"/>
                  </a:ext>
                </a:extLst>
              </p:cNvPr>
              <p:cNvSpPr/>
              <p:nvPr/>
            </p:nvSpPr>
            <p:spPr>
              <a:xfrm>
                <a:off x="2164122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17" name="순서도: 처리 65">
                <a:extLst>
                  <a:ext uri="{FF2B5EF4-FFF2-40B4-BE49-F238E27FC236}">
                    <a16:creationId xmlns:a16="http://schemas.microsoft.com/office/drawing/2014/main" id="{5812C606-F127-5AA2-82BE-87B484A15E4F}"/>
                  </a:ext>
                </a:extLst>
              </p:cNvPr>
              <p:cNvSpPr/>
              <p:nvPr/>
            </p:nvSpPr>
            <p:spPr>
              <a:xfrm>
                <a:off x="2315691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18" name="순서도: 처리 66">
                <a:extLst>
                  <a:ext uri="{FF2B5EF4-FFF2-40B4-BE49-F238E27FC236}">
                    <a16:creationId xmlns:a16="http://schemas.microsoft.com/office/drawing/2014/main" id="{9C2FA793-DA3C-CF38-C97C-ADB7B995AB35}"/>
                  </a:ext>
                </a:extLst>
              </p:cNvPr>
              <p:cNvSpPr/>
              <p:nvPr/>
            </p:nvSpPr>
            <p:spPr>
              <a:xfrm>
                <a:off x="2467260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19" name="순서도: 처리 67">
                <a:extLst>
                  <a:ext uri="{FF2B5EF4-FFF2-40B4-BE49-F238E27FC236}">
                    <a16:creationId xmlns:a16="http://schemas.microsoft.com/office/drawing/2014/main" id="{57A512BA-CF41-92FA-A52D-924DB10FB179}"/>
                  </a:ext>
                </a:extLst>
              </p:cNvPr>
              <p:cNvSpPr/>
              <p:nvPr/>
            </p:nvSpPr>
            <p:spPr>
              <a:xfrm>
                <a:off x="2618829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20" name="순서도: 처리 68">
                <a:extLst>
                  <a:ext uri="{FF2B5EF4-FFF2-40B4-BE49-F238E27FC236}">
                    <a16:creationId xmlns:a16="http://schemas.microsoft.com/office/drawing/2014/main" id="{AFD9D29B-4B19-7ED1-DDE4-D928ABE02EAC}"/>
                  </a:ext>
                </a:extLst>
              </p:cNvPr>
              <p:cNvSpPr/>
              <p:nvPr/>
            </p:nvSpPr>
            <p:spPr>
              <a:xfrm>
                <a:off x="2770398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21" name="순서도: 처리 69">
                <a:extLst>
                  <a:ext uri="{FF2B5EF4-FFF2-40B4-BE49-F238E27FC236}">
                    <a16:creationId xmlns:a16="http://schemas.microsoft.com/office/drawing/2014/main" id="{2A290CA8-F9E4-8660-AFEC-FF0E028842CD}"/>
                  </a:ext>
                </a:extLst>
              </p:cNvPr>
              <p:cNvSpPr/>
              <p:nvPr/>
            </p:nvSpPr>
            <p:spPr>
              <a:xfrm>
                <a:off x="2921967" y="1953242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  <a:alpha val="8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2" name="순서도: 처리 71">
                <a:extLst>
                  <a:ext uri="{FF2B5EF4-FFF2-40B4-BE49-F238E27FC236}">
                    <a16:creationId xmlns:a16="http://schemas.microsoft.com/office/drawing/2014/main" id="{479BC8DC-BB25-48D8-63BC-07D1C9B616E4}"/>
                  </a:ext>
                </a:extLst>
              </p:cNvPr>
              <p:cNvSpPr/>
              <p:nvPr/>
            </p:nvSpPr>
            <p:spPr>
              <a:xfrm>
                <a:off x="3073536" y="1953242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  <a:alpha val="8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3" name="순서도: 처리 72">
                <a:extLst>
                  <a:ext uri="{FF2B5EF4-FFF2-40B4-BE49-F238E27FC236}">
                    <a16:creationId xmlns:a16="http://schemas.microsoft.com/office/drawing/2014/main" id="{41E2A69F-48EE-D603-622C-47953FC0F9BE}"/>
                  </a:ext>
                </a:extLst>
              </p:cNvPr>
              <p:cNvSpPr/>
              <p:nvPr/>
            </p:nvSpPr>
            <p:spPr>
              <a:xfrm>
                <a:off x="3225105" y="1953242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  <a:alpha val="8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4" name="순서도: 처리 73">
                <a:extLst>
                  <a:ext uri="{FF2B5EF4-FFF2-40B4-BE49-F238E27FC236}">
                    <a16:creationId xmlns:a16="http://schemas.microsoft.com/office/drawing/2014/main" id="{2EE1F58A-130D-6A49-FDF3-6F1ECDDE77FD}"/>
                  </a:ext>
                </a:extLst>
              </p:cNvPr>
              <p:cNvSpPr/>
              <p:nvPr/>
            </p:nvSpPr>
            <p:spPr>
              <a:xfrm>
                <a:off x="3376674" y="1953242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  <a:alpha val="8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5" name="순서도: 처리 74">
                <a:extLst>
                  <a:ext uri="{FF2B5EF4-FFF2-40B4-BE49-F238E27FC236}">
                    <a16:creationId xmlns:a16="http://schemas.microsoft.com/office/drawing/2014/main" id="{1B30A3CB-77F9-27C3-A1D4-B5F44242F83E}"/>
                  </a:ext>
                </a:extLst>
              </p:cNvPr>
              <p:cNvSpPr/>
              <p:nvPr/>
            </p:nvSpPr>
            <p:spPr>
              <a:xfrm>
                <a:off x="3528243" y="1953242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  <a:alpha val="8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6" name="순서도: 처리 75">
                <a:extLst>
                  <a:ext uri="{FF2B5EF4-FFF2-40B4-BE49-F238E27FC236}">
                    <a16:creationId xmlns:a16="http://schemas.microsoft.com/office/drawing/2014/main" id="{58059FFC-2C23-7142-ACD6-D0BC085270C7}"/>
                  </a:ext>
                </a:extLst>
              </p:cNvPr>
              <p:cNvSpPr/>
              <p:nvPr/>
            </p:nvSpPr>
            <p:spPr>
              <a:xfrm>
                <a:off x="3679811" y="1953242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  <a:alpha val="8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55C0598-A33A-D9E5-849E-A5CCD9C6BF3D}"/>
                  </a:ext>
                </a:extLst>
              </p:cNvPr>
              <p:cNvSpPr txBox="1"/>
              <p:nvPr/>
            </p:nvSpPr>
            <p:spPr>
              <a:xfrm>
                <a:off x="3860273" y="1796087"/>
                <a:ext cx="1431066" cy="609324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2000" b="1" dirty="0">
                    <a:solidFill>
                      <a:srgbClr val="F4932E"/>
                    </a:solidFill>
                  </a:rPr>
                  <a:t>72,6</a:t>
                </a:r>
                <a:r>
                  <a:rPr lang="en-US" altLang="ko-KR" sz="1100" b="1" dirty="0">
                    <a:solidFill>
                      <a:srgbClr val="F4932E"/>
                    </a:solidFill>
                  </a:rPr>
                  <a:t>%</a:t>
                </a:r>
                <a:endParaRPr lang="ko-KR" altLang="en-US" sz="1100" b="1" dirty="0">
                  <a:solidFill>
                    <a:srgbClr val="F4932E"/>
                  </a:solidFill>
                </a:endParaRP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51229F8-7AA8-7140-D1CE-80ACC2938399}"/>
                  </a:ext>
                </a:extLst>
              </p:cNvPr>
              <p:cNvSpPr txBox="1"/>
              <p:nvPr/>
            </p:nvSpPr>
            <p:spPr>
              <a:xfrm>
                <a:off x="630878" y="2309459"/>
                <a:ext cx="2519018" cy="39840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105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Precision - Test</a:t>
                </a:r>
                <a:endParaRPr lang="ko-KR" altLang="en-US" sz="105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29" name="순서도: 처리 213">
                <a:extLst>
                  <a:ext uri="{FF2B5EF4-FFF2-40B4-BE49-F238E27FC236}">
                    <a16:creationId xmlns:a16="http://schemas.microsoft.com/office/drawing/2014/main" id="{4F589173-D54E-8803-8C0A-2C4DC47F263C}"/>
                  </a:ext>
                </a:extLst>
              </p:cNvPr>
              <p:cNvSpPr/>
              <p:nvPr/>
            </p:nvSpPr>
            <p:spPr>
              <a:xfrm>
                <a:off x="797255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0" name="순서도: 처리 214">
                <a:extLst>
                  <a:ext uri="{FF2B5EF4-FFF2-40B4-BE49-F238E27FC236}">
                    <a16:creationId xmlns:a16="http://schemas.microsoft.com/office/drawing/2014/main" id="{2074D700-8608-4780-6518-E393825C7B38}"/>
                  </a:ext>
                </a:extLst>
              </p:cNvPr>
              <p:cNvSpPr/>
              <p:nvPr/>
            </p:nvSpPr>
            <p:spPr>
              <a:xfrm>
                <a:off x="948824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1" name="순서도: 처리 215">
                <a:extLst>
                  <a:ext uri="{FF2B5EF4-FFF2-40B4-BE49-F238E27FC236}">
                    <a16:creationId xmlns:a16="http://schemas.microsoft.com/office/drawing/2014/main" id="{075EC0FD-AFBA-59FB-5D32-928FA7B93F5A}"/>
                  </a:ext>
                </a:extLst>
              </p:cNvPr>
              <p:cNvSpPr/>
              <p:nvPr/>
            </p:nvSpPr>
            <p:spPr>
              <a:xfrm>
                <a:off x="1100393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2" name="순서도: 처리 216">
                <a:extLst>
                  <a:ext uri="{FF2B5EF4-FFF2-40B4-BE49-F238E27FC236}">
                    <a16:creationId xmlns:a16="http://schemas.microsoft.com/office/drawing/2014/main" id="{1979B6A6-11A5-A892-7A06-DA7CCF423146}"/>
                  </a:ext>
                </a:extLst>
              </p:cNvPr>
              <p:cNvSpPr/>
              <p:nvPr/>
            </p:nvSpPr>
            <p:spPr>
              <a:xfrm>
                <a:off x="1251962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3" name="순서도: 처리 217">
                <a:extLst>
                  <a:ext uri="{FF2B5EF4-FFF2-40B4-BE49-F238E27FC236}">
                    <a16:creationId xmlns:a16="http://schemas.microsoft.com/office/drawing/2014/main" id="{F54D0DD1-BB18-5A43-C560-46274BC59084}"/>
                  </a:ext>
                </a:extLst>
              </p:cNvPr>
              <p:cNvSpPr/>
              <p:nvPr/>
            </p:nvSpPr>
            <p:spPr>
              <a:xfrm>
                <a:off x="1403531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4" name="순서도: 처리 218">
                <a:extLst>
                  <a:ext uri="{FF2B5EF4-FFF2-40B4-BE49-F238E27FC236}">
                    <a16:creationId xmlns:a16="http://schemas.microsoft.com/office/drawing/2014/main" id="{D7649E51-8908-5F72-51D6-2A07D0A6AB5E}"/>
                  </a:ext>
                </a:extLst>
              </p:cNvPr>
              <p:cNvSpPr/>
              <p:nvPr/>
            </p:nvSpPr>
            <p:spPr>
              <a:xfrm>
                <a:off x="1555100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5" name="순서도: 처리 219">
                <a:extLst>
                  <a:ext uri="{FF2B5EF4-FFF2-40B4-BE49-F238E27FC236}">
                    <a16:creationId xmlns:a16="http://schemas.microsoft.com/office/drawing/2014/main" id="{B8C0164C-8672-F5D5-E591-183EC055B8DE}"/>
                  </a:ext>
                </a:extLst>
              </p:cNvPr>
              <p:cNvSpPr/>
              <p:nvPr/>
            </p:nvSpPr>
            <p:spPr>
              <a:xfrm>
                <a:off x="1706669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6" name="순서도: 처리 220">
                <a:extLst>
                  <a:ext uri="{FF2B5EF4-FFF2-40B4-BE49-F238E27FC236}">
                    <a16:creationId xmlns:a16="http://schemas.microsoft.com/office/drawing/2014/main" id="{BAFE9A03-2256-0170-ABA7-7A7AD917380D}"/>
                  </a:ext>
                </a:extLst>
              </p:cNvPr>
              <p:cNvSpPr/>
              <p:nvPr/>
            </p:nvSpPr>
            <p:spPr>
              <a:xfrm>
                <a:off x="1858238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7" name="순서도: 처리 221">
                <a:extLst>
                  <a:ext uri="{FF2B5EF4-FFF2-40B4-BE49-F238E27FC236}">
                    <a16:creationId xmlns:a16="http://schemas.microsoft.com/office/drawing/2014/main" id="{43EBF832-874A-2D5C-E22D-1523936B694F}"/>
                  </a:ext>
                </a:extLst>
              </p:cNvPr>
              <p:cNvSpPr/>
              <p:nvPr/>
            </p:nvSpPr>
            <p:spPr>
              <a:xfrm>
                <a:off x="2009807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8" name="순서도: 처리 222">
                <a:extLst>
                  <a:ext uri="{FF2B5EF4-FFF2-40B4-BE49-F238E27FC236}">
                    <a16:creationId xmlns:a16="http://schemas.microsoft.com/office/drawing/2014/main" id="{2FF27EDF-1AD9-0D8F-7EAB-1688E5C72280}"/>
                  </a:ext>
                </a:extLst>
              </p:cNvPr>
              <p:cNvSpPr/>
              <p:nvPr/>
            </p:nvSpPr>
            <p:spPr>
              <a:xfrm>
                <a:off x="2161376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9" name="순서도: 처리 223">
                <a:extLst>
                  <a:ext uri="{FF2B5EF4-FFF2-40B4-BE49-F238E27FC236}">
                    <a16:creationId xmlns:a16="http://schemas.microsoft.com/office/drawing/2014/main" id="{821D03CE-F098-FFF6-92C8-F8CD7A0F23BF}"/>
                  </a:ext>
                </a:extLst>
              </p:cNvPr>
              <p:cNvSpPr/>
              <p:nvPr/>
            </p:nvSpPr>
            <p:spPr>
              <a:xfrm>
                <a:off x="2312945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40" name="순서도: 처리 224">
                <a:extLst>
                  <a:ext uri="{FF2B5EF4-FFF2-40B4-BE49-F238E27FC236}">
                    <a16:creationId xmlns:a16="http://schemas.microsoft.com/office/drawing/2014/main" id="{640BFE4D-6AB5-0D2E-AD96-DD760AF0276F}"/>
                  </a:ext>
                </a:extLst>
              </p:cNvPr>
              <p:cNvSpPr/>
              <p:nvPr/>
            </p:nvSpPr>
            <p:spPr>
              <a:xfrm>
                <a:off x="2464514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41" name="순서도: 처리 225">
                <a:extLst>
                  <a:ext uri="{FF2B5EF4-FFF2-40B4-BE49-F238E27FC236}">
                    <a16:creationId xmlns:a16="http://schemas.microsoft.com/office/drawing/2014/main" id="{6A50877B-3025-DD2D-7D2A-B80BCC8B7A19}"/>
                  </a:ext>
                </a:extLst>
              </p:cNvPr>
              <p:cNvSpPr/>
              <p:nvPr/>
            </p:nvSpPr>
            <p:spPr>
              <a:xfrm>
                <a:off x="2616083" y="2693486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42" name="순서도: 처리 226">
                <a:extLst>
                  <a:ext uri="{FF2B5EF4-FFF2-40B4-BE49-F238E27FC236}">
                    <a16:creationId xmlns:a16="http://schemas.microsoft.com/office/drawing/2014/main" id="{D20E296A-0A17-290F-6D44-C8C8E4ABA36B}"/>
                  </a:ext>
                </a:extLst>
              </p:cNvPr>
              <p:cNvSpPr/>
              <p:nvPr/>
            </p:nvSpPr>
            <p:spPr>
              <a:xfrm>
                <a:off x="2767652" y="2693486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43" name="순서도: 처리 227">
                <a:extLst>
                  <a:ext uri="{FF2B5EF4-FFF2-40B4-BE49-F238E27FC236}">
                    <a16:creationId xmlns:a16="http://schemas.microsoft.com/office/drawing/2014/main" id="{A15E648D-49D3-1B8D-0678-C4B3D83480FD}"/>
                  </a:ext>
                </a:extLst>
              </p:cNvPr>
              <p:cNvSpPr/>
              <p:nvPr/>
            </p:nvSpPr>
            <p:spPr>
              <a:xfrm>
                <a:off x="2919221" y="2693486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44" name="순서도: 처리 228">
                <a:extLst>
                  <a:ext uri="{FF2B5EF4-FFF2-40B4-BE49-F238E27FC236}">
                    <a16:creationId xmlns:a16="http://schemas.microsoft.com/office/drawing/2014/main" id="{A2899A41-DD64-2AEB-61B5-5D6C177F7190}"/>
                  </a:ext>
                </a:extLst>
              </p:cNvPr>
              <p:cNvSpPr/>
              <p:nvPr/>
            </p:nvSpPr>
            <p:spPr>
              <a:xfrm>
                <a:off x="3070790" y="2693486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45" name="순서도: 처리 229">
                <a:extLst>
                  <a:ext uri="{FF2B5EF4-FFF2-40B4-BE49-F238E27FC236}">
                    <a16:creationId xmlns:a16="http://schemas.microsoft.com/office/drawing/2014/main" id="{9D08A015-D6A4-BCB8-5C5F-71CDA1108658}"/>
                  </a:ext>
                </a:extLst>
              </p:cNvPr>
              <p:cNvSpPr/>
              <p:nvPr/>
            </p:nvSpPr>
            <p:spPr>
              <a:xfrm>
                <a:off x="3222359" y="2693486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46" name="순서도: 처리 230">
                <a:extLst>
                  <a:ext uri="{FF2B5EF4-FFF2-40B4-BE49-F238E27FC236}">
                    <a16:creationId xmlns:a16="http://schemas.microsoft.com/office/drawing/2014/main" id="{7A1AEF0F-B98F-3F44-66D5-FC4FFF1F77D4}"/>
                  </a:ext>
                </a:extLst>
              </p:cNvPr>
              <p:cNvSpPr/>
              <p:nvPr/>
            </p:nvSpPr>
            <p:spPr>
              <a:xfrm>
                <a:off x="3373928" y="2693486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47" name="순서도: 처리 231">
                <a:extLst>
                  <a:ext uri="{FF2B5EF4-FFF2-40B4-BE49-F238E27FC236}">
                    <a16:creationId xmlns:a16="http://schemas.microsoft.com/office/drawing/2014/main" id="{4F4F5F9A-A4AC-55C0-43D1-89B92A35D178}"/>
                  </a:ext>
                </a:extLst>
              </p:cNvPr>
              <p:cNvSpPr/>
              <p:nvPr/>
            </p:nvSpPr>
            <p:spPr>
              <a:xfrm>
                <a:off x="3525497" y="2693486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48" name="순서도: 처리 232">
                <a:extLst>
                  <a:ext uri="{FF2B5EF4-FFF2-40B4-BE49-F238E27FC236}">
                    <a16:creationId xmlns:a16="http://schemas.microsoft.com/office/drawing/2014/main" id="{398D22EA-6CDD-878F-C701-98F8D9BB2D6E}"/>
                  </a:ext>
                </a:extLst>
              </p:cNvPr>
              <p:cNvSpPr/>
              <p:nvPr/>
            </p:nvSpPr>
            <p:spPr>
              <a:xfrm>
                <a:off x="3677065" y="2693486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7E4A90E-EFE8-A2CE-EA8B-07D5D7346222}"/>
                  </a:ext>
                </a:extLst>
              </p:cNvPr>
              <p:cNvSpPr txBox="1"/>
              <p:nvPr/>
            </p:nvSpPr>
            <p:spPr>
              <a:xfrm>
                <a:off x="3857526" y="2536330"/>
                <a:ext cx="1431066" cy="609324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2000" b="1" dirty="0">
                    <a:solidFill>
                      <a:srgbClr val="F4932E"/>
                    </a:solidFill>
                  </a:rPr>
                  <a:t>68,3</a:t>
                </a:r>
                <a:r>
                  <a:rPr lang="en-US" altLang="ko-KR" sz="1100" b="1" dirty="0">
                    <a:solidFill>
                      <a:srgbClr val="F4932E"/>
                    </a:solidFill>
                  </a:rPr>
                  <a:t>%</a:t>
                </a:r>
                <a:endParaRPr lang="ko-KR" altLang="en-US" sz="1100" b="1" dirty="0">
                  <a:solidFill>
                    <a:srgbClr val="F4932E"/>
                  </a:solidFill>
                </a:endParaRP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59DB5FF7-A57A-F8D8-4544-78BFABC8E66B}"/>
                  </a:ext>
                </a:extLst>
              </p:cNvPr>
              <p:cNvSpPr txBox="1"/>
              <p:nvPr/>
            </p:nvSpPr>
            <p:spPr>
              <a:xfrm>
                <a:off x="1131742" y="3043900"/>
                <a:ext cx="2653324" cy="39840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11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Predict Time  0,1s  </a:t>
                </a:r>
                <a:endParaRPr lang="ko-KR" altLang="en-US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53" name="타원 241">
                <a:extLst>
                  <a:ext uri="{FF2B5EF4-FFF2-40B4-BE49-F238E27FC236}">
                    <a16:creationId xmlns:a16="http://schemas.microsoft.com/office/drawing/2014/main" id="{3B432547-CEFA-B429-9E7F-A379AC6C87FC}"/>
                  </a:ext>
                </a:extLst>
              </p:cNvPr>
              <p:cNvSpPr/>
              <p:nvPr/>
            </p:nvSpPr>
            <p:spPr>
              <a:xfrm>
                <a:off x="797255" y="3034816"/>
                <a:ext cx="388503" cy="388505"/>
              </a:xfrm>
              <a:prstGeom prst="ellipse">
                <a:avLst/>
              </a:prstGeom>
              <a:solidFill>
                <a:srgbClr val="F4932E"/>
              </a:solidFill>
              <a:ln w="12700"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/>
              </a:p>
            </p:txBody>
          </p:sp>
        </p:grpSp>
        <p:sp>
          <p:nvSpPr>
            <p:cNvPr id="57" name="Teardrop 1">
              <a:extLst>
                <a:ext uri="{FF2B5EF4-FFF2-40B4-BE49-F238E27FC236}">
                  <a16:creationId xmlns:a16="http://schemas.microsoft.com/office/drawing/2014/main" id="{9B328C2C-648B-0ED7-C4D3-C3039B2C03A6}"/>
                </a:ext>
              </a:extLst>
            </p:cNvPr>
            <p:cNvSpPr/>
            <p:nvPr/>
          </p:nvSpPr>
          <p:spPr>
            <a:xfrm rot="18805991">
              <a:off x="851825" y="2413606"/>
              <a:ext cx="150779" cy="151562"/>
            </a:xfrm>
            <a:custGeom>
              <a:avLst/>
              <a:gdLst/>
              <a:ahLst/>
              <a:cxnLst/>
              <a:rect l="l" t="t" r="r" b="b"/>
              <a:pathLst>
                <a:path w="1807241" h="1788383">
                  <a:moveTo>
                    <a:pt x="712876" y="1117592"/>
                  </a:moveTo>
                  <a:cubicBezTo>
                    <a:pt x="771173" y="1181828"/>
                    <a:pt x="811089" y="1255910"/>
                    <a:pt x="847925" y="1348018"/>
                  </a:cubicBezTo>
                  <a:cubicBezTo>
                    <a:pt x="814544" y="1418896"/>
                    <a:pt x="753893" y="1474052"/>
                    <a:pt x="679064" y="1498332"/>
                  </a:cubicBezTo>
                  <a:lnTo>
                    <a:pt x="308226" y="1106637"/>
                  </a:lnTo>
                  <a:cubicBezTo>
                    <a:pt x="336560" y="1033247"/>
                    <a:pt x="394949" y="975701"/>
                    <a:pt x="467546" y="946245"/>
                  </a:cubicBezTo>
                  <a:cubicBezTo>
                    <a:pt x="577903" y="998968"/>
                    <a:pt x="654580" y="1053357"/>
                    <a:pt x="712876" y="1117592"/>
                  </a:cubicBezTo>
                  <a:close/>
                  <a:moveTo>
                    <a:pt x="1038527" y="398886"/>
                  </a:moveTo>
                  <a:lnTo>
                    <a:pt x="1405560" y="786562"/>
                  </a:lnTo>
                  <a:cubicBezTo>
                    <a:pt x="1374476" y="799049"/>
                    <a:pt x="1340402" y="804299"/>
                    <a:pt x="1305054" y="803332"/>
                  </a:cubicBezTo>
                  <a:lnTo>
                    <a:pt x="1008167" y="795212"/>
                  </a:lnTo>
                  <a:lnTo>
                    <a:pt x="1016288" y="498325"/>
                  </a:lnTo>
                  <a:cubicBezTo>
                    <a:pt x="1017255" y="462976"/>
                    <a:pt x="1024360" y="429240"/>
                    <a:pt x="1038527" y="398886"/>
                  </a:cubicBezTo>
                  <a:close/>
                  <a:moveTo>
                    <a:pt x="1097925" y="218888"/>
                  </a:moveTo>
                  <a:cubicBezTo>
                    <a:pt x="992582" y="279303"/>
                    <a:pt x="921871" y="392886"/>
                    <a:pt x="921053" y="523256"/>
                  </a:cubicBezTo>
                  <a:lnTo>
                    <a:pt x="919136" y="828763"/>
                  </a:lnTo>
                  <a:lnTo>
                    <a:pt x="830924" y="915875"/>
                  </a:lnTo>
                  <a:lnTo>
                    <a:pt x="525417" y="913958"/>
                  </a:lnTo>
                  <a:cubicBezTo>
                    <a:pt x="403891" y="913196"/>
                    <a:pt x="296188" y="973343"/>
                    <a:pt x="234366" y="1067831"/>
                  </a:cubicBezTo>
                  <a:lnTo>
                    <a:pt x="710285" y="1570519"/>
                  </a:lnTo>
                  <a:cubicBezTo>
                    <a:pt x="811872" y="1510375"/>
                    <a:pt x="878808" y="1399439"/>
                    <a:pt x="879603" y="1272618"/>
                  </a:cubicBezTo>
                  <a:lnTo>
                    <a:pt x="881520" y="967111"/>
                  </a:lnTo>
                  <a:lnTo>
                    <a:pt x="969732" y="879999"/>
                  </a:lnTo>
                  <a:lnTo>
                    <a:pt x="1275239" y="881916"/>
                  </a:lnTo>
                  <a:cubicBezTo>
                    <a:pt x="1400271" y="882701"/>
                    <a:pt x="1510670" y="819011"/>
                    <a:pt x="1573529" y="721242"/>
                  </a:cubicBezTo>
                  <a:close/>
                  <a:moveTo>
                    <a:pt x="1162945" y="27894"/>
                  </a:moveTo>
                  <a:lnTo>
                    <a:pt x="1782798" y="682611"/>
                  </a:lnTo>
                  <a:cubicBezTo>
                    <a:pt x="1816692" y="718411"/>
                    <a:pt x="1815147" y="774907"/>
                    <a:pt x="1779347" y="808801"/>
                  </a:cubicBezTo>
                  <a:cubicBezTo>
                    <a:pt x="1743547" y="842694"/>
                    <a:pt x="1687050" y="841149"/>
                    <a:pt x="1653157" y="805349"/>
                  </a:cubicBezTo>
                  <a:lnTo>
                    <a:pt x="1644015" y="795693"/>
                  </a:lnTo>
                  <a:cubicBezTo>
                    <a:pt x="1561789" y="910282"/>
                    <a:pt x="1426630" y="983636"/>
                    <a:pt x="1274606" y="982683"/>
                  </a:cubicBezTo>
                  <a:lnTo>
                    <a:pt x="980378" y="980836"/>
                  </a:lnTo>
                  <a:lnTo>
                    <a:pt x="980378" y="1270380"/>
                  </a:lnTo>
                  <a:cubicBezTo>
                    <a:pt x="980378" y="1427425"/>
                    <a:pt x="901198" y="1565976"/>
                    <a:pt x="779756" y="1647056"/>
                  </a:cubicBezTo>
                  <a:cubicBezTo>
                    <a:pt x="807405" y="1681913"/>
                    <a:pt x="803595" y="1732594"/>
                    <a:pt x="770486" y="1763941"/>
                  </a:cubicBezTo>
                  <a:cubicBezTo>
                    <a:pt x="734686" y="1797834"/>
                    <a:pt x="678189" y="1796289"/>
                    <a:pt x="644296" y="1760489"/>
                  </a:cubicBezTo>
                  <a:lnTo>
                    <a:pt x="24442" y="1105772"/>
                  </a:lnTo>
                  <a:cubicBezTo>
                    <a:pt x="-9451" y="1069973"/>
                    <a:pt x="-7906" y="1013476"/>
                    <a:pt x="27894" y="979583"/>
                  </a:cubicBezTo>
                  <a:cubicBezTo>
                    <a:pt x="63694" y="945689"/>
                    <a:pt x="120190" y="947235"/>
                    <a:pt x="154084" y="983034"/>
                  </a:cubicBezTo>
                  <a:lnTo>
                    <a:pt x="163237" y="992702"/>
                  </a:lnTo>
                  <a:cubicBezTo>
                    <a:pt x="244774" y="882877"/>
                    <a:pt x="375836" y="813180"/>
                    <a:pt x="523178" y="813180"/>
                  </a:cubicBezTo>
                  <a:lnTo>
                    <a:pt x="818460" y="813180"/>
                  </a:lnTo>
                  <a:lnTo>
                    <a:pt x="820284" y="522622"/>
                  </a:lnTo>
                  <a:cubicBezTo>
                    <a:pt x="821285" y="363119"/>
                    <a:pt x="903845" y="223207"/>
                    <a:pt x="1028952" y="143673"/>
                  </a:cubicBezTo>
                  <a:cubicBezTo>
                    <a:pt x="999689" y="108599"/>
                    <a:pt x="1002953" y="56445"/>
                    <a:pt x="1036755" y="24443"/>
                  </a:cubicBezTo>
                  <a:cubicBezTo>
                    <a:pt x="1072555" y="-9451"/>
                    <a:pt x="1129052" y="-7906"/>
                    <a:pt x="1162945" y="2789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</p:grpSp>
      <p:sp>
        <p:nvSpPr>
          <p:cNvPr id="59" name="Google Shape;285;p66">
            <a:extLst>
              <a:ext uri="{FF2B5EF4-FFF2-40B4-BE49-F238E27FC236}">
                <a16:creationId xmlns:a16="http://schemas.microsoft.com/office/drawing/2014/main" id="{B9838C8B-7383-34B9-51EA-D661C1834A9C}"/>
              </a:ext>
            </a:extLst>
          </p:cNvPr>
          <p:cNvSpPr txBox="1"/>
          <p:nvPr/>
        </p:nvSpPr>
        <p:spPr>
          <a:xfrm>
            <a:off x="178033" y="88118"/>
            <a:ext cx="1176692" cy="529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300" b="0" i="0" u="none" strike="noStrike" cap="none" dirty="0">
                <a:solidFill>
                  <a:srgbClr val="1D3D70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Model</a:t>
            </a:r>
            <a:endParaRPr sz="2300" b="0" i="0" u="none" strike="noStrike" cap="none" dirty="0">
              <a:solidFill>
                <a:srgbClr val="1D3D70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6E159353-0963-F52E-6E78-C328A5BCD324}"/>
              </a:ext>
            </a:extLst>
          </p:cNvPr>
          <p:cNvGrpSpPr/>
          <p:nvPr/>
        </p:nvGrpSpPr>
        <p:grpSpPr>
          <a:xfrm>
            <a:off x="933310" y="3133029"/>
            <a:ext cx="2693772" cy="1529176"/>
            <a:chOff x="695471" y="1114623"/>
            <a:chExt cx="2987443" cy="1517393"/>
          </a:xfrm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0740E75D-44E7-E30A-F595-A900D25A601D}"/>
                </a:ext>
              </a:extLst>
            </p:cNvPr>
            <p:cNvGrpSpPr/>
            <p:nvPr/>
          </p:nvGrpSpPr>
          <p:grpSpPr>
            <a:xfrm>
              <a:off x="695471" y="1114623"/>
              <a:ext cx="2987443" cy="1517393"/>
              <a:chOff x="630878" y="1131478"/>
              <a:chExt cx="4660461" cy="2310824"/>
            </a:xfrm>
          </p:grpSpPr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B607A8F3-2B3A-7689-76BD-F350BE96BFD1}"/>
                  </a:ext>
                </a:extLst>
              </p:cNvPr>
              <p:cNvSpPr txBox="1"/>
              <p:nvPr/>
            </p:nvSpPr>
            <p:spPr>
              <a:xfrm>
                <a:off x="632982" y="1131478"/>
                <a:ext cx="4238276" cy="418589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1200" b="1" dirty="0" err="1">
                    <a:solidFill>
                      <a:srgbClr val="002060"/>
                    </a:solidFill>
                  </a:rPr>
                  <a:t>AdaBost</a:t>
                </a:r>
                <a:r>
                  <a:rPr lang="en-US" altLang="ko-KR" sz="1200" b="1" dirty="0">
                    <a:solidFill>
                      <a:srgbClr val="002060"/>
                    </a:solidFill>
                  </a:rPr>
                  <a:t> (Logistic Regression)</a:t>
                </a:r>
                <a:endParaRPr lang="ko-KR" altLang="en-US" sz="1200" b="1" dirty="0">
                  <a:solidFill>
                    <a:srgbClr val="002060"/>
                  </a:solidFill>
                </a:endParaRPr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048E6C73-A428-F1AF-2192-875FF7E6D73B}"/>
                  </a:ext>
                </a:extLst>
              </p:cNvPr>
              <p:cNvSpPr txBox="1"/>
              <p:nvPr/>
            </p:nvSpPr>
            <p:spPr>
              <a:xfrm>
                <a:off x="633897" y="1584102"/>
                <a:ext cx="2367175" cy="39840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105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Precision - Train</a:t>
                </a:r>
                <a:endParaRPr lang="ko-KR" altLang="en-US" sz="105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65" name="순서도: 처리 6">
                <a:extLst>
                  <a:ext uri="{FF2B5EF4-FFF2-40B4-BE49-F238E27FC236}">
                    <a16:creationId xmlns:a16="http://schemas.microsoft.com/office/drawing/2014/main" id="{8B6A6AD8-5369-983C-A35B-E213A4549CED}"/>
                  </a:ext>
                </a:extLst>
              </p:cNvPr>
              <p:cNvSpPr/>
              <p:nvPr/>
            </p:nvSpPr>
            <p:spPr>
              <a:xfrm>
                <a:off x="800001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66" name="순서도: 처리 56">
                <a:extLst>
                  <a:ext uri="{FF2B5EF4-FFF2-40B4-BE49-F238E27FC236}">
                    <a16:creationId xmlns:a16="http://schemas.microsoft.com/office/drawing/2014/main" id="{2DE7B724-F482-9794-6371-70CB9B288FF4}"/>
                  </a:ext>
                </a:extLst>
              </p:cNvPr>
              <p:cNvSpPr/>
              <p:nvPr/>
            </p:nvSpPr>
            <p:spPr>
              <a:xfrm>
                <a:off x="951570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67" name="순서도: 처리 57">
                <a:extLst>
                  <a:ext uri="{FF2B5EF4-FFF2-40B4-BE49-F238E27FC236}">
                    <a16:creationId xmlns:a16="http://schemas.microsoft.com/office/drawing/2014/main" id="{246CF5DF-4D1C-7A6A-498A-C79B8AE40DFF}"/>
                  </a:ext>
                </a:extLst>
              </p:cNvPr>
              <p:cNvSpPr/>
              <p:nvPr/>
            </p:nvSpPr>
            <p:spPr>
              <a:xfrm>
                <a:off x="1103139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68" name="순서도: 처리 58">
                <a:extLst>
                  <a:ext uri="{FF2B5EF4-FFF2-40B4-BE49-F238E27FC236}">
                    <a16:creationId xmlns:a16="http://schemas.microsoft.com/office/drawing/2014/main" id="{8274CC93-C91C-7F6C-49E9-1000703C6DDF}"/>
                  </a:ext>
                </a:extLst>
              </p:cNvPr>
              <p:cNvSpPr/>
              <p:nvPr/>
            </p:nvSpPr>
            <p:spPr>
              <a:xfrm>
                <a:off x="1254708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69" name="순서도: 처리 59">
                <a:extLst>
                  <a:ext uri="{FF2B5EF4-FFF2-40B4-BE49-F238E27FC236}">
                    <a16:creationId xmlns:a16="http://schemas.microsoft.com/office/drawing/2014/main" id="{8AF2CCBF-AFD1-5C9E-B59A-DEA62A226A20}"/>
                  </a:ext>
                </a:extLst>
              </p:cNvPr>
              <p:cNvSpPr/>
              <p:nvPr/>
            </p:nvSpPr>
            <p:spPr>
              <a:xfrm>
                <a:off x="1406277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70" name="순서도: 처리 60">
                <a:extLst>
                  <a:ext uri="{FF2B5EF4-FFF2-40B4-BE49-F238E27FC236}">
                    <a16:creationId xmlns:a16="http://schemas.microsoft.com/office/drawing/2014/main" id="{41936F3C-1F0E-686B-3C1F-7C78B7CE497E}"/>
                  </a:ext>
                </a:extLst>
              </p:cNvPr>
              <p:cNvSpPr/>
              <p:nvPr/>
            </p:nvSpPr>
            <p:spPr>
              <a:xfrm>
                <a:off x="1557846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71" name="순서도: 처리 61">
                <a:extLst>
                  <a:ext uri="{FF2B5EF4-FFF2-40B4-BE49-F238E27FC236}">
                    <a16:creationId xmlns:a16="http://schemas.microsoft.com/office/drawing/2014/main" id="{B843968B-B006-049E-3FC3-9ADF0B3E578B}"/>
                  </a:ext>
                </a:extLst>
              </p:cNvPr>
              <p:cNvSpPr/>
              <p:nvPr/>
            </p:nvSpPr>
            <p:spPr>
              <a:xfrm>
                <a:off x="1709415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72" name="순서도: 처리 62">
                <a:extLst>
                  <a:ext uri="{FF2B5EF4-FFF2-40B4-BE49-F238E27FC236}">
                    <a16:creationId xmlns:a16="http://schemas.microsoft.com/office/drawing/2014/main" id="{63D07402-F8AA-6192-BD71-9C3FE0492232}"/>
                  </a:ext>
                </a:extLst>
              </p:cNvPr>
              <p:cNvSpPr/>
              <p:nvPr/>
            </p:nvSpPr>
            <p:spPr>
              <a:xfrm>
                <a:off x="1860984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73" name="순서도: 처리 63">
                <a:extLst>
                  <a:ext uri="{FF2B5EF4-FFF2-40B4-BE49-F238E27FC236}">
                    <a16:creationId xmlns:a16="http://schemas.microsoft.com/office/drawing/2014/main" id="{99FBB3AF-6299-69B6-443B-57CC01DA13E1}"/>
                  </a:ext>
                </a:extLst>
              </p:cNvPr>
              <p:cNvSpPr/>
              <p:nvPr/>
            </p:nvSpPr>
            <p:spPr>
              <a:xfrm>
                <a:off x="2012553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74" name="순서도: 처리 64">
                <a:extLst>
                  <a:ext uri="{FF2B5EF4-FFF2-40B4-BE49-F238E27FC236}">
                    <a16:creationId xmlns:a16="http://schemas.microsoft.com/office/drawing/2014/main" id="{2F115BA5-4CB0-498B-6CB6-FB7C8B494965}"/>
                  </a:ext>
                </a:extLst>
              </p:cNvPr>
              <p:cNvSpPr/>
              <p:nvPr/>
            </p:nvSpPr>
            <p:spPr>
              <a:xfrm>
                <a:off x="2164122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75" name="순서도: 처리 65">
                <a:extLst>
                  <a:ext uri="{FF2B5EF4-FFF2-40B4-BE49-F238E27FC236}">
                    <a16:creationId xmlns:a16="http://schemas.microsoft.com/office/drawing/2014/main" id="{F30399A5-12C7-6D6A-2668-7AFC515DABC9}"/>
                  </a:ext>
                </a:extLst>
              </p:cNvPr>
              <p:cNvSpPr/>
              <p:nvPr/>
            </p:nvSpPr>
            <p:spPr>
              <a:xfrm>
                <a:off x="2315691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76" name="순서도: 처리 66">
                <a:extLst>
                  <a:ext uri="{FF2B5EF4-FFF2-40B4-BE49-F238E27FC236}">
                    <a16:creationId xmlns:a16="http://schemas.microsoft.com/office/drawing/2014/main" id="{ADBFBD54-606C-3881-5DF7-E87A5F126F72}"/>
                  </a:ext>
                </a:extLst>
              </p:cNvPr>
              <p:cNvSpPr/>
              <p:nvPr/>
            </p:nvSpPr>
            <p:spPr>
              <a:xfrm>
                <a:off x="2467260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77" name="순서도: 처리 67">
                <a:extLst>
                  <a:ext uri="{FF2B5EF4-FFF2-40B4-BE49-F238E27FC236}">
                    <a16:creationId xmlns:a16="http://schemas.microsoft.com/office/drawing/2014/main" id="{587EDAC5-A30E-CE64-5277-37A0BF68237A}"/>
                  </a:ext>
                </a:extLst>
              </p:cNvPr>
              <p:cNvSpPr/>
              <p:nvPr/>
            </p:nvSpPr>
            <p:spPr>
              <a:xfrm>
                <a:off x="2618829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78" name="순서도: 처리 68">
                <a:extLst>
                  <a:ext uri="{FF2B5EF4-FFF2-40B4-BE49-F238E27FC236}">
                    <a16:creationId xmlns:a16="http://schemas.microsoft.com/office/drawing/2014/main" id="{9774333C-C23F-6945-BCBB-DC7D50FAD143}"/>
                  </a:ext>
                </a:extLst>
              </p:cNvPr>
              <p:cNvSpPr/>
              <p:nvPr/>
            </p:nvSpPr>
            <p:spPr>
              <a:xfrm>
                <a:off x="2770398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79" name="순서도: 처리 69">
                <a:extLst>
                  <a:ext uri="{FF2B5EF4-FFF2-40B4-BE49-F238E27FC236}">
                    <a16:creationId xmlns:a16="http://schemas.microsoft.com/office/drawing/2014/main" id="{DB02D4B9-65B7-97FE-C401-922D74274585}"/>
                  </a:ext>
                </a:extLst>
              </p:cNvPr>
              <p:cNvSpPr/>
              <p:nvPr/>
            </p:nvSpPr>
            <p:spPr>
              <a:xfrm>
                <a:off x="2921967" y="1953242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  <a:alpha val="8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80" name="순서도: 처리 71">
                <a:extLst>
                  <a:ext uri="{FF2B5EF4-FFF2-40B4-BE49-F238E27FC236}">
                    <a16:creationId xmlns:a16="http://schemas.microsoft.com/office/drawing/2014/main" id="{E50723CA-6359-8778-4E5F-7684058FC896}"/>
                  </a:ext>
                </a:extLst>
              </p:cNvPr>
              <p:cNvSpPr/>
              <p:nvPr/>
            </p:nvSpPr>
            <p:spPr>
              <a:xfrm>
                <a:off x="3073536" y="1953242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  <a:alpha val="8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81" name="순서도: 처리 72">
                <a:extLst>
                  <a:ext uri="{FF2B5EF4-FFF2-40B4-BE49-F238E27FC236}">
                    <a16:creationId xmlns:a16="http://schemas.microsoft.com/office/drawing/2014/main" id="{CBBE539F-B6BD-DA58-B736-38B82BA24FA1}"/>
                  </a:ext>
                </a:extLst>
              </p:cNvPr>
              <p:cNvSpPr/>
              <p:nvPr/>
            </p:nvSpPr>
            <p:spPr>
              <a:xfrm>
                <a:off x="3225105" y="1953242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  <a:alpha val="8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82" name="순서도: 처리 73">
                <a:extLst>
                  <a:ext uri="{FF2B5EF4-FFF2-40B4-BE49-F238E27FC236}">
                    <a16:creationId xmlns:a16="http://schemas.microsoft.com/office/drawing/2014/main" id="{CC28AC1D-AF8B-037D-96C1-3FDD65727DCB}"/>
                  </a:ext>
                </a:extLst>
              </p:cNvPr>
              <p:cNvSpPr/>
              <p:nvPr/>
            </p:nvSpPr>
            <p:spPr>
              <a:xfrm>
                <a:off x="3376674" y="1953242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  <a:alpha val="8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83" name="순서도: 처리 74">
                <a:extLst>
                  <a:ext uri="{FF2B5EF4-FFF2-40B4-BE49-F238E27FC236}">
                    <a16:creationId xmlns:a16="http://schemas.microsoft.com/office/drawing/2014/main" id="{456C56C3-9F84-93EA-39D6-87E6FB46DAFB}"/>
                  </a:ext>
                </a:extLst>
              </p:cNvPr>
              <p:cNvSpPr/>
              <p:nvPr/>
            </p:nvSpPr>
            <p:spPr>
              <a:xfrm>
                <a:off x="3528243" y="1953242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  <a:alpha val="8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84" name="순서도: 처리 75">
                <a:extLst>
                  <a:ext uri="{FF2B5EF4-FFF2-40B4-BE49-F238E27FC236}">
                    <a16:creationId xmlns:a16="http://schemas.microsoft.com/office/drawing/2014/main" id="{31DA032E-2302-EA81-5331-E53759F2CB69}"/>
                  </a:ext>
                </a:extLst>
              </p:cNvPr>
              <p:cNvSpPr/>
              <p:nvPr/>
            </p:nvSpPr>
            <p:spPr>
              <a:xfrm>
                <a:off x="3679811" y="1953242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  <a:alpha val="8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D4694E70-61F5-09C7-15C5-FDC7F8AAA0BD}"/>
                  </a:ext>
                </a:extLst>
              </p:cNvPr>
              <p:cNvSpPr txBox="1"/>
              <p:nvPr/>
            </p:nvSpPr>
            <p:spPr>
              <a:xfrm>
                <a:off x="3860273" y="1796087"/>
                <a:ext cx="1431066" cy="609324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2000" b="1" dirty="0">
                    <a:solidFill>
                      <a:srgbClr val="F4932E"/>
                    </a:solidFill>
                  </a:rPr>
                  <a:t>71,5</a:t>
                </a:r>
                <a:r>
                  <a:rPr lang="en-US" altLang="ko-KR" sz="1100" b="1" dirty="0">
                    <a:solidFill>
                      <a:srgbClr val="F4932E"/>
                    </a:solidFill>
                  </a:rPr>
                  <a:t>%</a:t>
                </a:r>
                <a:endParaRPr lang="ko-KR" altLang="en-US" sz="1100" b="1" dirty="0">
                  <a:solidFill>
                    <a:srgbClr val="F4932E"/>
                  </a:solidFill>
                </a:endParaRPr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62D27418-9AF4-3F8B-B1BA-D3432363178D}"/>
                  </a:ext>
                </a:extLst>
              </p:cNvPr>
              <p:cNvSpPr txBox="1"/>
              <p:nvPr/>
            </p:nvSpPr>
            <p:spPr>
              <a:xfrm>
                <a:off x="630878" y="2309459"/>
                <a:ext cx="2519018" cy="39840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105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Precision - Test</a:t>
                </a:r>
                <a:endParaRPr lang="ko-KR" altLang="en-US" sz="105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87" name="순서도: 처리 213">
                <a:extLst>
                  <a:ext uri="{FF2B5EF4-FFF2-40B4-BE49-F238E27FC236}">
                    <a16:creationId xmlns:a16="http://schemas.microsoft.com/office/drawing/2014/main" id="{BF0197E4-546A-18A1-83AC-983C74D0E3BD}"/>
                  </a:ext>
                </a:extLst>
              </p:cNvPr>
              <p:cNvSpPr/>
              <p:nvPr/>
            </p:nvSpPr>
            <p:spPr>
              <a:xfrm>
                <a:off x="797255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88" name="순서도: 처리 214">
                <a:extLst>
                  <a:ext uri="{FF2B5EF4-FFF2-40B4-BE49-F238E27FC236}">
                    <a16:creationId xmlns:a16="http://schemas.microsoft.com/office/drawing/2014/main" id="{2BAF4061-7241-E4D3-4058-3D3086022F41}"/>
                  </a:ext>
                </a:extLst>
              </p:cNvPr>
              <p:cNvSpPr/>
              <p:nvPr/>
            </p:nvSpPr>
            <p:spPr>
              <a:xfrm>
                <a:off x="948824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89" name="순서도: 처리 215">
                <a:extLst>
                  <a:ext uri="{FF2B5EF4-FFF2-40B4-BE49-F238E27FC236}">
                    <a16:creationId xmlns:a16="http://schemas.microsoft.com/office/drawing/2014/main" id="{25BB4857-2786-40FE-31B5-44ACE3AAE96E}"/>
                  </a:ext>
                </a:extLst>
              </p:cNvPr>
              <p:cNvSpPr/>
              <p:nvPr/>
            </p:nvSpPr>
            <p:spPr>
              <a:xfrm>
                <a:off x="1100393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90" name="순서도: 처리 216">
                <a:extLst>
                  <a:ext uri="{FF2B5EF4-FFF2-40B4-BE49-F238E27FC236}">
                    <a16:creationId xmlns:a16="http://schemas.microsoft.com/office/drawing/2014/main" id="{0ADE86A4-0210-2CAD-C955-A150A6F6249E}"/>
                  </a:ext>
                </a:extLst>
              </p:cNvPr>
              <p:cNvSpPr/>
              <p:nvPr/>
            </p:nvSpPr>
            <p:spPr>
              <a:xfrm>
                <a:off x="1251962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91" name="순서도: 처리 217">
                <a:extLst>
                  <a:ext uri="{FF2B5EF4-FFF2-40B4-BE49-F238E27FC236}">
                    <a16:creationId xmlns:a16="http://schemas.microsoft.com/office/drawing/2014/main" id="{AA754A3A-C2B7-DDE7-C7AE-C16732AD63AF}"/>
                  </a:ext>
                </a:extLst>
              </p:cNvPr>
              <p:cNvSpPr/>
              <p:nvPr/>
            </p:nvSpPr>
            <p:spPr>
              <a:xfrm>
                <a:off x="1403531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92" name="순서도: 처리 218">
                <a:extLst>
                  <a:ext uri="{FF2B5EF4-FFF2-40B4-BE49-F238E27FC236}">
                    <a16:creationId xmlns:a16="http://schemas.microsoft.com/office/drawing/2014/main" id="{97490086-824D-18D5-015F-29F63EFFEAA0}"/>
                  </a:ext>
                </a:extLst>
              </p:cNvPr>
              <p:cNvSpPr/>
              <p:nvPr/>
            </p:nvSpPr>
            <p:spPr>
              <a:xfrm>
                <a:off x="1555100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93" name="순서도: 처리 219">
                <a:extLst>
                  <a:ext uri="{FF2B5EF4-FFF2-40B4-BE49-F238E27FC236}">
                    <a16:creationId xmlns:a16="http://schemas.microsoft.com/office/drawing/2014/main" id="{D5420FC2-FF08-BC86-6573-74C65D626C8D}"/>
                  </a:ext>
                </a:extLst>
              </p:cNvPr>
              <p:cNvSpPr/>
              <p:nvPr/>
            </p:nvSpPr>
            <p:spPr>
              <a:xfrm>
                <a:off x="1706669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94" name="순서도: 처리 220">
                <a:extLst>
                  <a:ext uri="{FF2B5EF4-FFF2-40B4-BE49-F238E27FC236}">
                    <a16:creationId xmlns:a16="http://schemas.microsoft.com/office/drawing/2014/main" id="{F20E8FEF-EE90-BB40-1B2A-5C20FC98E444}"/>
                  </a:ext>
                </a:extLst>
              </p:cNvPr>
              <p:cNvSpPr/>
              <p:nvPr/>
            </p:nvSpPr>
            <p:spPr>
              <a:xfrm>
                <a:off x="1858238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95" name="순서도: 처리 221">
                <a:extLst>
                  <a:ext uri="{FF2B5EF4-FFF2-40B4-BE49-F238E27FC236}">
                    <a16:creationId xmlns:a16="http://schemas.microsoft.com/office/drawing/2014/main" id="{D0DEC495-443C-D8F1-44C1-1707042A30F4}"/>
                  </a:ext>
                </a:extLst>
              </p:cNvPr>
              <p:cNvSpPr/>
              <p:nvPr/>
            </p:nvSpPr>
            <p:spPr>
              <a:xfrm>
                <a:off x="2009807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96" name="순서도: 처리 222">
                <a:extLst>
                  <a:ext uri="{FF2B5EF4-FFF2-40B4-BE49-F238E27FC236}">
                    <a16:creationId xmlns:a16="http://schemas.microsoft.com/office/drawing/2014/main" id="{F53A7765-6D56-6C75-98D8-F121FACA0756}"/>
                  </a:ext>
                </a:extLst>
              </p:cNvPr>
              <p:cNvSpPr/>
              <p:nvPr/>
            </p:nvSpPr>
            <p:spPr>
              <a:xfrm>
                <a:off x="2161376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97" name="순서도: 처리 223">
                <a:extLst>
                  <a:ext uri="{FF2B5EF4-FFF2-40B4-BE49-F238E27FC236}">
                    <a16:creationId xmlns:a16="http://schemas.microsoft.com/office/drawing/2014/main" id="{778502CE-AE6E-42D7-08F3-A1A784CD5BDF}"/>
                  </a:ext>
                </a:extLst>
              </p:cNvPr>
              <p:cNvSpPr/>
              <p:nvPr/>
            </p:nvSpPr>
            <p:spPr>
              <a:xfrm>
                <a:off x="2312945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98" name="순서도: 처리 224">
                <a:extLst>
                  <a:ext uri="{FF2B5EF4-FFF2-40B4-BE49-F238E27FC236}">
                    <a16:creationId xmlns:a16="http://schemas.microsoft.com/office/drawing/2014/main" id="{0B99B60B-B5B3-0178-624E-BA3BACFD5A98}"/>
                  </a:ext>
                </a:extLst>
              </p:cNvPr>
              <p:cNvSpPr/>
              <p:nvPr/>
            </p:nvSpPr>
            <p:spPr>
              <a:xfrm>
                <a:off x="2464514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99" name="순서도: 처리 225">
                <a:extLst>
                  <a:ext uri="{FF2B5EF4-FFF2-40B4-BE49-F238E27FC236}">
                    <a16:creationId xmlns:a16="http://schemas.microsoft.com/office/drawing/2014/main" id="{0EA7B3AB-4F4E-90C7-15B3-43BF7C0913C0}"/>
                  </a:ext>
                </a:extLst>
              </p:cNvPr>
              <p:cNvSpPr/>
              <p:nvPr/>
            </p:nvSpPr>
            <p:spPr>
              <a:xfrm>
                <a:off x="2616083" y="2693486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00" name="순서도: 처리 226">
                <a:extLst>
                  <a:ext uri="{FF2B5EF4-FFF2-40B4-BE49-F238E27FC236}">
                    <a16:creationId xmlns:a16="http://schemas.microsoft.com/office/drawing/2014/main" id="{1476CA8C-7D33-9752-233A-3357D6B70424}"/>
                  </a:ext>
                </a:extLst>
              </p:cNvPr>
              <p:cNvSpPr/>
              <p:nvPr/>
            </p:nvSpPr>
            <p:spPr>
              <a:xfrm>
                <a:off x="2767652" y="2693486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01" name="순서도: 처리 227">
                <a:extLst>
                  <a:ext uri="{FF2B5EF4-FFF2-40B4-BE49-F238E27FC236}">
                    <a16:creationId xmlns:a16="http://schemas.microsoft.com/office/drawing/2014/main" id="{487B3597-7848-C05E-25DE-515F0DC4B9B3}"/>
                  </a:ext>
                </a:extLst>
              </p:cNvPr>
              <p:cNvSpPr/>
              <p:nvPr/>
            </p:nvSpPr>
            <p:spPr>
              <a:xfrm>
                <a:off x="2919221" y="2693486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02" name="순서도: 처리 228">
                <a:extLst>
                  <a:ext uri="{FF2B5EF4-FFF2-40B4-BE49-F238E27FC236}">
                    <a16:creationId xmlns:a16="http://schemas.microsoft.com/office/drawing/2014/main" id="{6FC049D6-1D20-FF8D-EE42-9AD127F61384}"/>
                  </a:ext>
                </a:extLst>
              </p:cNvPr>
              <p:cNvSpPr/>
              <p:nvPr/>
            </p:nvSpPr>
            <p:spPr>
              <a:xfrm>
                <a:off x="3070790" y="2693486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03" name="순서도: 처리 229">
                <a:extLst>
                  <a:ext uri="{FF2B5EF4-FFF2-40B4-BE49-F238E27FC236}">
                    <a16:creationId xmlns:a16="http://schemas.microsoft.com/office/drawing/2014/main" id="{CDEB1652-F14B-FF28-208C-EAACBB0A396A}"/>
                  </a:ext>
                </a:extLst>
              </p:cNvPr>
              <p:cNvSpPr/>
              <p:nvPr/>
            </p:nvSpPr>
            <p:spPr>
              <a:xfrm>
                <a:off x="3222359" y="2693486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04" name="순서도: 처리 230">
                <a:extLst>
                  <a:ext uri="{FF2B5EF4-FFF2-40B4-BE49-F238E27FC236}">
                    <a16:creationId xmlns:a16="http://schemas.microsoft.com/office/drawing/2014/main" id="{67A66A31-84A3-4F21-9DB8-B6F6864580A7}"/>
                  </a:ext>
                </a:extLst>
              </p:cNvPr>
              <p:cNvSpPr/>
              <p:nvPr/>
            </p:nvSpPr>
            <p:spPr>
              <a:xfrm>
                <a:off x="3373928" y="2693486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05" name="순서도: 처리 231">
                <a:extLst>
                  <a:ext uri="{FF2B5EF4-FFF2-40B4-BE49-F238E27FC236}">
                    <a16:creationId xmlns:a16="http://schemas.microsoft.com/office/drawing/2014/main" id="{1D3EF901-EC0C-4390-908F-3278C986B00A}"/>
                  </a:ext>
                </a:extLst>
              </p:cNvPr>
              <p:cNvSpPr/>
              <p:nvPr/>
            </p:nvSpPr>
            <p:spPr>
              <a:xfrm>
                <a:off x="3525497" y="2693486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06" name="순서도: 처리 232">
                <a:extLst>
                  <a:ext uri="{FF2B5EF4-FFF2-40B4-BE49-F238E27FC236}">
                    <a16:creationId xmlns:a16="http://schemas.microsoft.com/office/drawing/2014/main" id="{45E45D95-9101-6571-6CA7-7C604DA46AA2}"/>
                  </a:ext>
                </a:extLst>
              </p:cNvPr>
              <p:cNvSpPr/>
              <p:nvPr/>
            </p:nvSpPr>
            <p:spPr>
              <a:xfrm>
                <a:off x="3677065" y="2693486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5C1F22CD-9EDE-827F-5399-856470EE0A22}"/>
                  </a:ext>
                </a:extLst>
              </p:cNvPr>
              <p:cNvSpPr txBox="1"/>
              <p:nvPr/>
            </p:nvSpPr>
            <p:spPr>
              <a:xfrm>
                <a:off x="3857526" y="2536330"/>
                <a:ext cx="1431066" cy="609324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2000" b="1" dirty="0">
                    <a:solidFill>
                      <a:srgbClr val="F4932E"/>
                    </a:solidFill>
                  </a:rPr>
                  <a:t>67,9</a:t>
                </a:r>
                <a:r>
                  <a:rPr lang="en-US" altLang="ko-KR" sz="1100" b="1" dirty="0">
                    <a:solidFill>
                      <a:srgbClr val="F4932E"/>
                    </a:solidFill>
                  </a:rPr>
                  <a:t>%</a:t>
                </a:r>
                <a:endParaRPr lang="ko-KR" altLang="en-US" sz="1100" b="1" dirty="0">
                  <a:solidFill>
                    <a:srgbClr val="F4932E"/>
                  </a:solidFill>
                </a:endParaRPr>
              </a:p>
            </p:txBody>
          </p:sp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E0645FA8-DA9A-AB45-6F34-9EF7E988EFD0}"/>
                  </a:ext>
                </a:extLst>
              </p:cNvPr>
              <p:cNvSpPr txBox="1"/>
              <p:nvPr/>
            </p:nvSpPr>
            <p:spPr>
              <a:xfrm>
                <a:off x="1131742" y="3043900"/>
                <a:ext cx="2653324" cy="39840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11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Predict Time  2s  </a:t>
                </a:r>
                <a:endParaRPr lang="ko-KR" altLang="en-US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109" name="타원 241">
                <a:extLst>
                  <a:ext uri="{FF2B5EF4-FFF2-40B4-BE49-F238E27FC236}">
                    <a16:creationId xmlns:a16="http://schemas.microsoft.com/office/drawing/2014/main" id="{F128FEBE-7EB0-CAEF-F362-BA94759FB1D8}"/>
                  </a:ext>
                </a:extLst>
              </p:cNvPr>
              <p:cNvSpPr/>
              <p:nvPr/>
            </p:nvSpPr>
            <p:spPr>
              <a:xfrm>
                <a:off x="797255" y="3034816"/>
                <a:ext cx="388503" cy="388505"/>
              </a:xfrm>
              <a:prstGeom prst="ellipse">
                <a:avLst/>
              </a:prstGeom>
              <a:solidFill>
                <a:srgbClr val="F4932E"/>
              </a:solidFill>
              <a:ln w="12700"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/>
              </a:p>
            </p:txBody>
          </p:sp>
        </p:grpSp>
        <p:sp>
          <p:nvSpPr>
            <p:cNvPr id="62" name="Teardrop 1">
              <a:extLst>
                <a:ext uri="{FF2B5EF4-FFF2-40B4-BE49-F238E27FC236}">
                  <a16:creationId xmlns:a16="http://schemas.microsoft.com/office/drawing/2014/main" id="{C14F49DB-DEFF-5F1F-F635-589E8E82C853}"/>
                </a:ext>
              </a:extLst>
            </p:cNvPr>
            <p:cNvSpPr/>
            <p:nvPr/>
          </p:nvSpPr>
          <p:spPr>
            <a:xfrm rot="18805991">
              <a:off x="851825" y="2413606"/>
              <a:ext cx="150779" cy="151562"/>
            </a:xfrm>
            <a:custGeom>
              <a:avLst/>
              <a:gdLst/>
              <a:ahLst/>
              <a:cxnLst/>
              <a:rect l="l" t="t" r="r" b="b"/>
              <a:pathLst>
                <a:path w="1807241" h="1788383">
                  <a:moveTo>
                    <a:pt x="712876" y="1117592"/>
                  </a:moveTo>
                  <a:cubicBezTo>
                    <a:pt x="771173" y="1181828"/>
                    <a:pt x="811089" y="1255910"/>
                    <a:pt x="847925" y="1348018"/>
                  </a:cubicBezTo>
                  <a:cubicBezTo>
                    <a:pt x="814544" y="1418896"/>
                    <a:pt x="753893" y="1474052"/>
                    <a:pt x="679064" y="1498332"/>
                  </a:cubicBezTo>
                  <a:lnTo>
                    <a:pt x="308226" y="1106637"/>
                  </a:lnTo>
                  <a:cubicBezTo>
                    <a:pt x="336560" y="1033247"/>
                    <a:pt x="394949" y="975701"/>
                    <a:pt x="467546" y="946245"/>
                  </a:cubicBezTo>
                  <a:cubicBezTo>
                    <a:pt x="577903" y="998968"/>
                    <a:pt x="654580" y="1053357"/>
                    <a:pt x="712876" y="1117592"/>
                  </a:cubicBezTo>
                  <a:close/>
                  <a:moveTo>
                    <a:pt x="1038527" y="398886"/>
                  </a:moveTo>
                  <a:lnTo>
                    <a:pt x="1405560" y="786562"/>
                  </a:lnTo>
                  <a:cubicBezTo>
                    <a:pt x="1374476" y="799049"/>
                    <a:pt x="1340402" y="804299"/>
                    <a:pt x="1305054" y="803332"/>
                  </a:cubicBezTo>
                  <a:lnTo>
                    <a:pt x="1008167" y="795212"/>
                  </a:lnTo>
                  <a:lnTo>
                    <a:pt x="1016288" y="498325"/>
                  </a:lnTo>
                  <a:cubicBezTo>
                    <a:pt x="1017255" y="462976"/>
                    <a:pt x="1024360" y="429240"/>
                    <a:pt x="1038527" y="398886"/>
                  </a:cubicBezTo>
                  <a:close/>
                  <a:moveTo>
                    <a:pt x="1097925" y="218888"/>
                  </a:moveTo>
                  <a:cubicBezTo>
                    <a:pt x="992582" y="279303"/>
                    <a:pt x="921871" y="392886"/>
                    <a:pt x="921053" y="523256"/>
                  </a:cubicBezTo>
                  <a:lnTo>
                    <a:pt x="919136" y="828763"/>
                  </a:lnTo>
                  <a:lnTo>
                    <a:pt x="830924" y="915875"/>
                  </a:lnTo>
                  <a:lnTo>
                    <a:pt x="525417" y="913958"/>
                  </a:lnTo>
                  <a:cubicBezTo>
                    <a:pt x="403891" y="913196"/>
                    <a:pt x="296188" y="973343"/>
                    <a:pt x="234366" y="1067831"/>
                  </a:cubicBezTo>
                  <a:lnTo>
                    <a:pt x="710285" y="1570519"/>
                  </a:lnTo>
                  <a:cubicBezTo>
                    <a:pt x="811872" y="1510375"/>
                    <a:pt x="878808" y="1399439"/>
                    <a:pt x="879603" y="1272618"/>
                  </a:cubicBezTo>
                  <a:lnTo>
                    <a:pt x="881520" y="967111"/>
                  </a:lnTo>
                  <a:lnTo>
                    <a:pt x="969732" y="879999"/>
                  </a:lnTo>
                  <a:lnTo>
                    <a:pt x="1275239" y="881916"/>
                  </a:lnTo>
                  <a:cubicBezTo>
                    <a:pt x="1400271" y="882701"/>
                    <a:pt x="1510670" y="819011"/>
                    <a:pt x="1573529" y="721242"/>
                  </a:cubicBezTo>
                  <a:close/>
                  <a:moveTo>
                    <a:pt x="1162945" y="27894"/>
                  </a:moveTo>
                  <a:lnTo>
                    <a:pt x="1782798" y="682611"/>
                  </a:lnTo>
                  <a:cubicBezTo>
                    <a:pt x="1816692" y="718411"/>
                    <a:pt x="1815147" y="774907"/>
                    <a:pt x="1779347" y="808801"/>
                  </a:cubicBezTo>
                  <a:cubicBezTo>
                    <a:pt x="1743547" y="842694"/>
                    <a:pt x="1687050" y="841149"/>
                    <a:pt x="1653157" y="805349"/>
                  </a:cubicBezTo>
                  <a:lnTo>
                    <a:pt x="1644015" y="795693"/>
                  </a:lnTo>
                  <a:cubicBezTo>
                    <a:pt x="1561789" y="910282"/>
                    <a:pt x="1426630" y="983636"/>
                    <a:pt x="1274606" y="982683"/>
                  </a:cubicBezTo>
                  <a:lnTo>
                    <a:pt x="980378" y="980836"/>
                  </a:lnTo>
                  <a:lnTo>
                    <a:pt x="980378" y="1270380"/>
                  </a:lnTo>
                  <a:cubicBezTo>
                    <a:pt x="980378" y="1427425"/>
                    <a:pt x="901198" y="1565976"/>
                    <a:pt x="779756" y="1647056"/>
                  </a:cubicBezTo>
                  <a:cubicBezTo>
                    <a:pt x="807405" y="1681913"/>
                    <a:pt x="803595" y="1732594"/>
                    <a:pt x="770486" y="1763941"/>
                  </a:cubicBezTo>
                  <a:cubicBezTo>
                    <a:pt x="734686" y="1797834"/>
                    <a:pt x="678189" y="1796289"/>
                    <a:pt x="644296" y="1760489"/>
                  </a:cubicBezTo>
                  <a:lnTo>
                    <a:pt x="24442" y="1105772"/>
                  </a:lnTo>
                  <a:cubicBezTo>
                    <a:pt x="-9451" y="1069973"/>
                    <a:pt x="-7906" y="1013476"/>
                    <a:pt x="27894" y="979583"/>
                  </a:cubicBezTo>
                  <a:cubicBezTo>
                    <a:pt x="63694" y="945689"/>
                    <a:pt x="120190" y="947235"/>
                    <a:pt x="154084" y="983034"/>
                  </a:cubicBezTo>
                  <a:lnTo>
                    <a:pt x="163237" y="992702"/>
                  </a:lnTo>
                  <a:cubicBezTo>
                    <a:pt x="244774" y="882877"/>
                    <a:pt x="375836" y="813180"/>
                    <a:pt x="523178" y="813180"/>
                  </a:cubicBezTo>
                  <a:lnTo>
                    <a:pt x="818460" y="813180"/>
                  </a:lnTo>
                  <a:lnTo>
                    <a:pt x="820284" y="522622"/>
                  </a:lnTo>
                  <a:cubicBezTo>
                    <a:pt x="821285" y="363119"/>
                    <a:pt x="903845" y="223207"/>
                    <a:pt x="1028952" y="143673"/>
                  </a:cubicBezTo>
                  <a:cubicBezTo>
                    <a:pt x="999689" y="108599"/>
                    <a:pt x="1002953" y="56445"/>
                    <a:pt x="1036755" y="24443"/>
                  </a:cubicBezTo>
                  <a:cubicBezTo>
                    <a:pt x="1072555" y="-9451"/>
                    <a:pt x="1129052" y="-7906"/>
                    <a:pt x="1162945" y="2789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</p:grp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E35C4225-CC94-1CE6-F411-C7C8AF5ABAC8}"/>
              </a:ext>
            </a:extLst>
          </p:cNvPr>
          <p:cNvGrpSpPr/>
          <p:nvPr/>
        </p:nvGrpSpPr>
        <p:grpSpPr>
          <a:xfrm>
            <a:off x="4925214" y="3054060"/>
            <a:ext cx="3418685" cy="1529176"/>
            <a:chOff x="695471" y="1114623"/>
            <a:chExt cx="3791385" cy="1517393"/>
          </a:xfrm>
        </p:grpSpPr>
        <p:grpSp>
          <p:nvGrpSpPr>
            <p:cNvPr id="161" name="Group 160">
              <a:extLst>
                <a:ext uri="{FF2B5EF4-FFF2-40B4-BE49-F238E27FC236}">
                  <a16:creationId xmlns:a16="http://schemas.microsoft.com/office/drawing/2014/main" id="{118406E9-7214-9718-E2AC-1392AD7723C5}"/>
                </a:ext>
              </a:extLst>
            </p:cNvPr>
            <p:cNvGrpSpPr/>
            <p:nvPr/>
          </p:nvGrpSpPr>
          <p:grpSpPr>
            <a:xfrm>
              <a:off x="695471" y="1114623"/>
              <a:ext cx="3791385" cy="1517393"/>
              <a:chOff x="630878" y="1131478"/>
              <a:chExt cx="5914624" cy="2310824"/>
            </a:xfrm>
          </p:grpSpPr>
          <p:sp>
            <p:nvSpPr>
              <p:cNvPr id="163" name="TextBox 162">
                <a:extLst>
                  <a:ext uri="{FF2B5EF4-FFF2-40B4-BE49-F238E27FC236}">
                    <a16:creationId xmlns:a16="http://schemas.microsoft.com/office/drawing/2014/main" id="{24A91F37-43B2-6681-6494-645E7B8E7213}"/>
                  </a:ext>
                </a:extLst>
              </p:cNvPr>
              <p:cNvSpPr txBox="1"/>
              <p:nvPr/>
            </p:nvSpPr>
            <p:spPr>
              <a:xfrm>
                <a:off x="632982" y="1131478"/>
                <a:ext cx="5912520" cy="418589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1200" b="1" dirty="0" err="1">
                    <a:solidFill>
                      <a:srgbClr val="002060"/>
                    </a:solidFill>
                  </a:rPr>
                  <a:t>AdaBost</a:t>
                </a:r>
                <a:r>
                  <a:rPr lang="en-US" altLang="ko-KR" sz="1200" b="1" dirty="0">
                    <a:solidFill>
                      <a:srgbClr val="002060"/>
                    </a:solidFill>
                  </a:rPr>
                  <a:t> (Logistic Regression) Improvement</a:t>
                </a:r>
                <a:endParaRPr lang="ko-KR" altLang="en-US" sz="1200" b="1" dirty="0">
                  <a:solidFill>
                    <a:srgbClr val="002060"/>
                  </a:solidFill>
                </a:endParaRPr>
              </a:p>
            </p:txBody>
          </p:sp>
          <p:sp>
            <p:nvSpPr>
              <p:cNvPr id="164" name="TextBox 163">
                <a:extLst>
                  <a:ext uri="{FF2B5EF4-FFF2-40B4-BE49-F238E27FC236}">
                    <a16:creationId xmlns:a16="http://schemas.microsoft.com/office/drawing/2014/main" id="{545386E0-7751-E097-F969-F5AD127C38AB}"/>
                  </a:ext>
                </a:extLst>
              </p:cNvPr>
              <p:cNvSpPr txBox="1"/>
              <p:nvPr/>
            </p:nvSpPr>
            <p:spPr>
              <a:xfrm>
                <a:off x="633897" y="1584102"/>
                <a:ext cx="2367175" cy="39840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105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Precision - Train</a:t>
                </a:r>
                <a:endParaRPr lang="ko-KR" altLang="en-US" sz="105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165" name="순서도: 처리 6">
                <a:extLst>
                  <a:ext uri="{FF2B5EF4-FFF2-40B4-BE49-F238E27FC236}">
                    <a16:creationId xmlns:a16="http://schemas.microsoft.com/office/drawing/2014/main" id="{DF276923-4AB8-F49C-36A2-48CC575840E3}"/>
                  </a:ext>
                </a:extLst>
              </p:cNvPr>
              <p:cNvSpPr/>
              <p:nvPr/>
            </p:nvSpPr>
            <p:spPr>
              <a:xfrm>
                <a:off x="800001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166" name="순서도: 처리 56">
                <a:extLst>
                  <a:ext uri="{FF2B5EF4-FFF2-40B4-BE49-F238E27FC236}">
                    <a16:creationId xmlns:a16="http://schemas.microsoft.com/office/drawing/2014/main" id="{51D95CD6-FA82-8AFF-C0FD-ABF4B3B7CDEF}"/>
                  </a:ext>
                </a:extLst>
              </p:cNvPr>
              <p:cNvSpPr/>
              <p:nvPr/>
            </p:nvSpPr>
            <p:spPr>
              <a:xfrm>
                <a:off x="951570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167" name="순서도: 처리 57">
                <a:extLst>
                  <a:ext uri="{FF2B5EF4-FFF2-40B4-BE49-F238E27FC236}">
                    <a16:creationId xmlns:a16="http://schemas.microsoft.com/office/drawing/2014/main" id="{1E677BC0-CBD9-23DE-3769-5DD4668EBA2A}"/>
                  </a:ext>
                </a:extLst>
              </p:cNvPr>
              <p:cNvSpPr/>
              <p:nvPr/>
            </p:nvSpPr>
            <p:spPr>
              <a:xfrm>
                <a:off x="1103139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168" name="순서도: 처리 58">
                <a:extLst>
                  <a:ext uri="{FF2B5EF4-FFF2-40B4-BE49-F238E27FC236}">
                    <a16:creationId xmlns:a16="http://schemas.microsoft.com/office/drawing/2014/main" id="{0E2A81BA-509B-E31A-626B-C1100EF2531E}"/>
                  </a:ext>
                </a:extLst>
              </p:cNvPr>
              <p:cNvSpPr/>
              <p:nvPr/>
            </p:nvSpPr>
            <p:spPr>
              <a:xfrm>
                <a:off x="1254708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169" name="순서도: 처리 59">
                <a:extLst>
                  <a:ext uri="{FF2B5EF4-FFF2-40B4-BE49-F238E27FC236}">
                    <a16:creationId xmlns:a16="http://schemas.microsoft.com/office/drawing/2014/main" id="{3DE5AC89-90F2-C406-949C-6B7B705ACCBB}"/>
                  </a:ext>
                </a:extLst>
              </p:cNvPr>
              <p:cNvSpPr/>
              <p:nvPr/>
            </p:nvSpPr>
            <p:spPr>
              <a:xfrm>
                <a:off x="1406277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170" name="순서도: 처리 60">
                <a:extLst>
                  <a:ext uri="{FF2B5EF4-FFF2-40B4-BE49-F238E27FC236}">
                    <a16:creationId xmlns:a16="http://schemas.microsoft.com/office/drawing/2014/main" id="{F01A40E1-EDAF-6F26-CD52-41C37AF878D9}"/>
                  </a:ext>
                </a:extLst>
              </p:cNvPr>
              <p:cNvSpPr/>
              <p:nvPr/>
            </p:nvSpPr>
            <p:spPr>
              <a:xfrm>
                <a:off x="1557846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171" name="순서도: 처리 61">
                <a:extLst>
                  <a:ext uri="{FF2B5EF4-FFF2-40B4-BE49-F238E27FC236}">
                    <a16:creationId xmlns:a16="http://schemas.microsoft.com/office/drawing/2014/main" id="{65BB9829-BE09-8FCD-3A3D-897771E00594}"/>
                  </a:ext>
                </a:extLst>
              </p:cNvPr>
              <p:cNvSpPr/>
              <p:nvPr/>
            </p:nvSpPr>
            <p:spPr>
              <a:xfrm>
                <a:off x="1709415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172" name="순서도: 처리 62">
                <a:extLst>
                  <a:ext uri="{FF2B5EF4-FFF2-40B4-BE49-F238E27FC236}">
                    <a16:creationId xmlns:a16="http://schemas.microsoft.com/office/drawing/2014/main" id="{A43F1A9B-12B3-77B3-B5BC-065852C4754D}"/>
                  </a:ext>
                </a:extLst>
              </p:cNvPr>
              <p:cNvSpPr/>
              <p:nvPr/>
            </p:nvSpPr>
            <p:spPr>
              <a:xfrm>
                <a:off x="1860984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173" name="순서도: 처리 63">
                <a:extLst>
                  <a:ext uri="{FF2B5EF4-FFF2-40B4-BE49-F238E27FC236}">
                    <a16:creationId xmlns:a16="http://schemas.microsoft.com/office/drawing/2014/main" id="{69A9D956-1C47-1001-47BC-7F8E01D79BF1}"/>
                  </a:ext>
                </a:extLst>
              </p:cNvPr>
              <p:cNvSpPr/>
              <p:nvPr/>
            </p:nvSpPr>
            <p:spPr>
              <a:xfrm>
                <a:off x="2012553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174" name="순서도: 처리 64">
                <a:extLst>
                  <a:ext uri="{FF2B5EF4-FFF2-40B4-BE49-F238E27FC236}">
                    <a16:creationId xmlns:a16="http://schemas.microsoft.com/office/drawing/2014/main" id="{BB113EF7-0A31-B0C7-0E99-1CD0E096C4E8}"/>
                  </a:ext>
                </a:extLst>
              </p:cNvPr>
              <p:cNvSpPr/>
              <p:nvPr/>
            </p:nvSpPr>
            <p:spPr>
              <a:xfrm>
                <a:off x="2164122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175" name="순서도: 처리 65">
                <a:extLst>
                  <a:ext uri="{FF2B5EF4-FFF2-40B4-BE49-F238E27FC236}">
                    <a16:creationId xmlns:a16="http://schemas.microsoft.com/office/drawing/2014/main" id="{238A35DB-9D9A-F788-DAAB-6BAD9EC21E2A}"/>
                  </a:ext>
                </a:extLst>
              </p:cNvPr>
              <p:cNvSpPr/>
              <p:nvPr/>
            </p:nvSpPr>
            <p:spPr>
              <a:xfrm>
                <a:off x="2315691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176" name="순서도: 처리 66">
                <a:extLst>
                  <a:ext uri="{FF2B5EF4-FFF2-40B4-BE49-F238E27FC236}">
                    <a16:creationId xmlns:a16="http://schemas.microsoft.com/office/drawing/2014/main" id="{A80061A0-C693-1238-8BB2-ED9B2670000C}"/>
                  </a:ext>
                </a:extLst>
              </p:cNvPr>
              <p:cNvSpPr/>
              <p:nvPr/>
            </p:nvSpPr>
            <p:spPr>
              <a:xfrm>
                <a:off x="2467260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177" name="순서도: 처리 67">
                <a:extLst>
                  <a:ext uri="{FF2B5EF4-FFF2-40B4-BE49-F238E27FC236}">
                    <a16:creationId xmlns:a16="http://schemas.microsoft.com/office/drawing/2014/main" id="{274F368C-58C3-1AEB-4BDC-BDAE135FC539}"/>
                  </a:ext>
                </a:extLst>
              </p:cNvPr>
              <p:cNvSpPr/>
              <p:nvPr/>
            </p:nvSpPr>
            <p:spPr>
              <a:xfrm>
                <a:off x="2618829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178" name="순서도: 처리 68">
                <a:extLst>
                  <a:ext uri="{FF2B5EF4-FFF2-40B4-BE49-F238E27FC236}">
                    <a16:creationId xmlns:a16="http://schemas.microsoft.com/office/drawing/2014/main" id="{D4866A15-331C-B1CB-05B2-9F091F2260C6}"/>
                  </a:ext>
                </a:extLst>
              </p:cNvPr>
              <p:cNvSpPr/>
              <p:nvPr/>
            </p:nvSpPr>
            <p:spPr>
              <a:xfrm>
                <a:off x="2770398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179" name="순서도: 처리 69">
                <a:extLst>
                  <a:ext uri="{FF2B5EF4-FFF2-40B4-BE49-F238E27FC236}">
                    <a16:creationId xmlns:a16="http://schemas.microsoft.com/office/drawing/2014/main" id="{883C4B03-F01B-F4E8-B8EB-961658C37F76}"/>
                  </a:ext>
                </a:extLst>
              </p:cNvPr>
              <p:cNvSpPr/>
              <p:nvPr/>
            </p:nvSpPr>
            <p:spPr>
              <a:xfrm>
                <a:off x="2921967" y="1953242"/>
                <a:ext cx="108000" cy="288032"/>
              </a:xfrm>
              <a:prstGeom prst="flowChartProcess">
                <a:avLst/>
              </a:prstGeom>
              <a:solidFill>
                <a:srgbClr val="F4932E">
                  <a:alpha val="80000"/>
                </a:srgb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80" name="순서도: 처리 71">
                <a:extLst>
                  <a:ext uri="{FF2B5EF4-FFF2-40B4-BE49-F238E27FC236}">
                    <a16:creationId xmlns:a16="http://schemas.microsoft.com/office/drawing/2014/main" id="{6237F815-A8BE-150C-338C-68481DCFC6D0}"/>
                  </a:ext>
                </a:extLst>
              </p:cNvPr>
              <p:cNvSpPr/>
              <p:nvPr/>
            </p:nvSpPr>
            <p:spPr>
              <a:xfrm>
                <a:off x="3073536" y="1953242"/>
                <a:ext cx="108000" cy="288032"/>
              </a:xfrm>
              <a:prstGeom prst="flowChartProcess">
                <a:avLst/>
              </a:prstGeom>
              <a:solidFill>
                <a:srgbClr val="F4932E">
                  <a:alpha val="80000"/>
                </a:srgb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81" name="순서도: 처리 72">
                <a:extLst>
                  <a:ext uri="{FF2B5EF4-FFF2-40B4-BE49-F238E27FC236}">
                    <a16:creationId xmlns:a16="http://schemas.microsoft.com/office/drawing/2014/main" id="{B7ADC5E2-4440-04C4-C128-1E2AB9939DBF}"/>
                  </a:ext>
                </a:extLst>
              </p:cNvPr>
              <p:cNvSpPr/>
              <p:nvPr/>
            </p:nvSpPr>
            <p:spPr>
              <a:xfrm>
                <a:off x="3225105" y="1953242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  <a:alpha val="8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82" name="순서도: 처리 73">
                <a:extLst>
                  <a:ext uri="{FF2B5EF4-FFF2-40B4-BE49-F238E27FC236}">
                    <a16:creationId xmlns:a16="http://schemas.microsoft.com/office/drawing/2014/main" id="{C4835C89-5575-5F1D-04C4-AA7EDE2C28DA}"/>
                  </a:ext>
                </a:extLst>
              </p:cNvPr>
              <p:cNvSpPr/>
              <p:nvPr/>
            </p:nvSpPr>
            <p:spPr>
              <a:xfrm>
                <a:off x="3376674" y="1953242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  <a:alpha val="8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83" name="순서도: 처리 74">
                <a:extLst>
                  <a:ext uri="{FF2B5EF4-FFF2-40B4-BE49-F238E27FC236}">
                    <a16:creationId xmlns:a16="http://schemas.microsoft.com/office/drawing/2014/main" id="{FB6C30FF-2BDA-B8CA-8442-B0DA7DF2D8DF}"/>
                  </a:ext>
                </a:extLst>
              </p:cNvPr>
              <p:cNvSpPr/>
              <p:nvPr/>
            </p:nvSpPr>
            <p:spPr>
              <a:xfrm>
                <a:off x="3528243" y="1953242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  <a:alpha val="8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84" name="순서도: 처리 75">
                <a:extLst>
                  <a:ext uri="{FF2B5EF4-FFF2-40B4-BE49-F238E27FC236}">
                    <a16:creationId xmlns:a16="http://schemas.microsoft.com/office/drawing/2014/main" id="{C40C0EC5-3525-ED07-5175-E3623C029ACB}"/>
                  </a:ext>
                </a:extLst>
              </p:cNvPr>
              <p:cNvSpPr/>
              <p:nvPr/>
            </p:nvSpPr>
            <p:spPr>
              <a:xfrm>
                <a:off x="3679811" y="1953242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  <a:alpha val="8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85" name="TextBox 184">
                <a:extLst>
                  <a:ext uri="{FF2B5EF4-FFF2-40B4-BE49-F238E27FC236}">
                    <a16:creationId xmlns:a16="http://schemas.microsoft.com/office/drawing/2014/main" id="{6D83F3D2-552C-D50F-D94D-D3945650B867}"/>
                  </a:ext>
                </a:extLst>
              </p:cNvPr>
              <p:cNvSpPr txBox="1"/>
              <p:nvPr/>
            </p:nvSpPr>
            <p:spPr>
              <a:xfrm>
                <a:off x="3860273" y="1798434"/>
                <a:ext cx="1431066" cy="604629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2000" b="1" dirty="0">
                    <a:solidFill>
                      <a:srgbClr val="F4932E"/>
                    </a:solidFill>
                  </a:rPr>
                  <a:t>79,5</a:t>
                </a:r>
                <a:r>
                  <a:rPr lang="en-US" altLang="ko-KR" sz="1100" b="1" dirty="0">
                    <a:solidFill>
                      <a:srgbClr val="F4932E"/>
                    </a:solidFill>
                  </a:rPr>
                  <a:t>%</a:t>
                </a:r>
                <a:endParaRPr lang="ko-KR" altLang="en-US" sz="1100" b="1" dirty="0">
                  <a:solidFill>
                    <a:srgbClr val="F4932E"/>
                  </a:solidFill>
                </a:endParaRPr>
              </a:p>
            </p:txBody>
          </p:sp>
          <p:sp>
            <p:nvSpPr>
              <p:cNvPr id="186" name="TextBox 185">
                <a:extLst>
                  <a:ext uri="{FF2B5EF4-FFF2-40B4-BE49-F238E27FC236}">
                    <a16:creationId xmlns:a16="http://schemas.microsoft.com/office/drawing/2014/main" id="{75DBABA5-3ED7-439B-CC39-2008DE1CA185}"/>
                  </a:ext>
                </a:extLst>
              </p:cNvPr>
              <p:cNvSpPr txBox="1"/>
              <p:nvPr/>
            </p:nvSpPr>
            <p:spPr>
              <a:xfrm>
                <a:off x="630878" y="2309459"/>
                <a:ext cx="2519018" cy="39840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105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Precision - Test</a:t>
                </a:r>
                <a:endParaRPr lang="ko-KR" altLang="en-US" sz="105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187" name="순서도: 처리 213">
                <a:extLst>
                  <a:ext uri="{FF2B5EF4-FFF2-40B4-BE49-F238E27FC236}">
                    <a16:creationId xmlns:a16="http://schemas.microsoft.com/office/drawing/2014/main" id="{EB5AA827-43EC-9336-30EF-4AA627D2F68F}"/>
                  </a:ext>
                </a:extLst>
              </p:cNvPr>
              <p:cNvSpPr/>
              <p:nvPr/>
            </p:nvSpPr>
            <p:spPr>
              <a:xfrm>
                <a:off x="797255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88" name="순서도: 처리 214">
                <a:extLst>
                  <a:ext uri="{FF2B5EF4-FFF2-40B4-BE49-F238E27FC236}">
                    <a16:creationId xmlns:a16="http://schemas.microsoft.com/office/drawing/2014/main" id="{D8A3621E-0995-0249-7E0D-78CF2842DF33}"/>
                  </a:ext>
                </a:extLst>
              </p:cNvPr>
              <p:cNvSpPr/>
              <p:nvPr/>
            </p:nvSpPr>
            <p:spPr>
              <a:xfrm>
                <a:off x="948824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89" name="순서도: 처리 215">
                <a:extLst>
                  <a:ext uri="{FF2B5EF4-FFF2-40B4-BE49-F238E27FC236}">
                    <a16:creationId xmlns:a16="http://schemas.microsoft.com/office/drawing/2014/main" id="{28ACEE14-B0B6-67FD-42CF-AECFE6675A5F}"/>
                  </a:ext>
                </a:extLst>
              </p:cNvPr>
              <p:cNvSpPr/>
              <p:nvPr/>
            </p:nvSpPr>
            <p:spPr>
              <a:xfrm>
                <a:off x="1100393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90" name="순서도: 처리 216">
                <a:extLst>
                  <a:ext uri="{FF2B5EF4-FFF2-40B4-BE49-F238E27FC236}">
                    <a16:creationId xmlns:a16="http://schemas.microsoft.com/office/drawing/2014/main" id="{0B218F68-3C51-A199-E7FF-2085642C5E2D}"/>
                  </a:ext>
                </a:extLst>
              </p:cNvPr>
              <p:cNvSpPr/>
              <p:nvPr/>
            </p:nvSpPr>
            <p:spPr>
              <a:xfrm>
                <a:off x="1251962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91" name="순서도: 처리 217">
                <a:extLst>
                  <a:ext uri="{FF2B5EF4-FFF2-40B4-BE49-F238E27FC236}">
                    <a16:creationId xmlns:a16="http://schemas.microsoft.com/office/drawing/2014/main" id="{6355B762-EC99-D848-2291-140397D90719}"/>
                  </a:ext>
                </a:extLst>
              </p:cNvPr>
              <p:cNvSpPr/>
              <p:nvPr/>
            </p:nvSpPr>
            <p:spPr>
              <a:xfrm>
                <a:off x="1403531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92" name="순서도: 처리 218">
                <a:extLst>
                  <a:ext uri="{FF2B5EF4-FFF2-40B4-BE49-F238E27FC236}">
                    <a16:creationId xmlns:a16="http://schemas.microsoft.com/office/drawing/2014/main" id="{16DF9906-5E9D-5237-8D7B-8B3ADFC09A11}"/>
                  </a:ext>
                </a:extLst>
              </p:cNvPr>
              <p:cNvSpPr/>
              <p:nvPr/>
            </p:nvSpPr>
            <p:spPr>
              <a:xfrm>
                <a:off x="1555100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93" name="순서도: 처리 219">
                <a:extLst>
                  <a:ext uri="{FF2B5EF4-FFF2-40B4-BE49-F238E27FC236}">
                    <a16:creationId xmlns:a16="http://schemas.microsoft.com/office/drawing/2014/main" id="{038559AB-7B7C-1E4E-EA83-685227035BD0}"/>
                  </a:ext>
                </a:extLst>
              </p:cNvPr>
              <p:cNvSpPr/>
              <p:nvPr/>
            </p:nvSpPr>
            <p:spPr>
              <a:xfrm>
                <a:off x="1706669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94" name="순서도: 처리 220">
                <a:extLst>
                  <a:ext uri="{FF2B5EF4-FFF2-40B4-BE49-F238E27FC236}">
                    <a16:creationId xmlns:a16="http://schemas.microsoft.com/office/drawing/2014/main" id="{6CD33671-D45E-7168-9A5A-4568ABEEE718}"/>
                  </a:ext>
                </a:extLst>
              </p:cNvPr>
              <p:cNvSpPr/>
              <p:nvPr/>
            </p:nvSpPr>
            <p:spPr>
              <a:xfrm>
                <a:off x="1858238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95" name="순서도: 처리 221">
                <a:extLst>
                  <a:ext uri="{FF2B5EF4-FFF2-40B4-BE49-F238E27FC236}">
                    <a16:creationId xmlns:a16="http://schemas.microsoft.com/office/drawing/2014/main" id="{01D19E69-6599-A9C9-CCD4-FA16E5592C3F}"/>
                  </a:ext>
                </a:extLst>
              </p:cNvPr>
              <p:cNvSpPr/>
              <p:nvPr/>
            </p:nvSpPr>
            <p:spPr>
              <a:xfrm>
                <a:off x="2009807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96" name="순서도: 처리 222">
                <a:extLst>
                  <a:ext uri="{FF2B5EF4-FFF2-40B4-BE49-F238E27FC236}">
                    <a16:creationId xmlns:a16="http://schemas.microsoft.com/office/drawing/2014/main" id="{BCD7CCE9-68E7-28EB-A7D9-FC135BC87765}"/>
                  </a:ext>
                </a:extLst>
              </p:cNvPr>
              <p:cNvSpPr/>
              <p:nvPr/>
            </p:nvSpPr>
            <p:spPr>
              <a:xfrm>
                <a:off x="2161376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97" name="순서도: 처리 223">
                <a:extLst>
                  <a:ext uri="{FF2B5EF4-FFF2-40B4-BE49-F238E27FC236}">
                    <a16:creationId xmlns:a16="http://schemas.microsoft.com/office/drawing/2014/main" id="{AD23EE75-E575-6B3E-A4E1-880DDE29E9BE}"/>
                  </a:ext>
                </a:extLst>
              </p:cNvPr>
              <p:cNvSpPr/>
              <p:nvPr/>
            </p:nvSpPr>
            <p:spPr>
              <a:xfrm>
                <a:off x="2312945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98" name="순서도: 처리 224">
                <a:extLst>
                  <a:ext uri="{FF2B5EF4-FFF2-40B4-BE49-F238E27FC236}">
                    <a16:creationId xmlns:a16="http://schemas.microsoft.com/office/drawing/2014/main" id="{8F5DADB6-B431-CAE1-1C73-45BD0FBE6AF9}"/>
                  </a:ext>
                </a:extLst>
              </p:cNvPr>
              <p:cNvSpPr/>
              <p:nvPr/>
            </p:nvSpPr>
            <p:spPr>
              <a:xfrm>
                <a:off x="2464514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99" name="순서도: 처리 225">
                <a:extLst>
                  <a:ext uri="{FF2B5EF4-FFF2-40B4-BE49-F238E27FC236}">
                    <a16:creationId xmlns:a16="http://schemas.microsoft.com/office/drawing/2014/main" id="{3BD8468F-940A-8ABF-2626-7ABC5FFA4F58}"/>
                  </a:ext>
                </a:extLst>
              </p:cNvPr>
              <p:cNvSpPr/>
              <p:nvPr/>
            </p:nvSpPr>
            <p:spPr>
              <a:xfrm>
                <a:off x="2616083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00" name="순서도: 처리 226">
                <a:extLst>
                  <a:ext uri="{FF2B5EF4-FFF2-40B4-BE49-F238E27FC236}">
                    <a16:creationId xmlns:a16="http://schemas.microsoft.com/office/drawing/2014/main" id="{C8C84313-7676-896A-DF12-66A1E95AE8E0}"/>
                  </a:ext>
                </a:extLst>
              </p:cNvPr>
              <p:cNvSpPr/>
              <p:nvPr/>
            </p:nvSpPr>
            <p:spPr>
              <a:xfrm>
                <a:off x="2767652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01" name="순서도: 처리 227">
                <a:extLst>
                  <a:ext uri="{FF2B5EF4-FFF2-40B4-BE49-F238E27FC236}">
                    <a16:creationId xmlns:a16="http://schemas.microsoft.com/office/drawing/2014/main" id="{BCEFF1B1-1104-3E4E-EA08-86A49AD4BF77}"/>
                  </a:ext>
                </a:extLst>
              </p:cNvPr>
              <p:cNvSpPr/>
              <p:nvPr/>
            </p:nvSpPr>
            <p:spPr>
              <a:xfrm>
                <a:off x="2919221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02" name="순서도: 처리 228">
                <a:extLst>
                  <a:ext uri="{FF2B5EF4-FFF2-40B4-BE49-F238E27FC236}">
                    <a16:creationId xmlns:a16="http://schemas.microsoft.com/office/drawing/2014/main" id="{5EAC1475-7684-3F3C-A446-720BF3FCAF7A}"/>
                  </a:ext>
                </a:extLst>
              </p:cNvPr>
              <p:cNvSpPr/>
              <p:nvPr/>
            </p:nvSpPr>
            <p:spPr>
              <a:xfrm>
                <a:off x="3070790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03" name="순서도: 처리 229">
                <a:extLst>
                  <a:ext uri="{FF2B5EF4-FFF2-40B4-BE49-F238E27FC236}">
                    <a16:creationId xmlns:a16="http://schemas.microsoft.com/office/drawing/2014/main" id="{91851205-AA34-9471-2075-5DF958E121C0}"/>
                  </a:ext>
                </a:extLst>
              </p:cNvPr>
              <p:cNvSpPr/>
              <p:nvPr/>
            </p:nvSpPr>
            <p:spPr>
              <a:xfrm>
                <a:off x="3222359" y="2693486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04" name="순서도: 처리 230">
                <a:extLst>
                  <a:ext uri="{FF2B5EF4-FFF2-40B4-BE49-F238E27FC236}">
                    <a16:creationId xmlns:a16="http://schemas.microsoft.com/office/drawing/2014/main" id="{700F686E-49C5-275F-A84D-3FFD8864F168}"/>
                  </a:ext>
                </a:extLst>
              </p:cNvPr>
              <p:cNvSpPr/>
              <p:nvPr/>
            </p:nvSpPr>
            <p:spPr>
              <a:xfrm>
                <a:off x="3373928" y="2693486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05" name="순서도: 처리 231">
                <a:extLst>
                  <a:ext uri="{FF2B5EF4-FFF2-40B4-BE49-F238E27FC236}">
                    <a16:creationId xmlns:a16="http://schemas.microsoft.com/office/drawing/2014/main" id="{EDF52684-320C-FFA6-711E-E85471472B10}"/>
                  </a:ext>
                </a:extLst>
              </p:cNvPr>
              <p:cNvSpPr/>
              <p:nvPr/>
            </p:nvSpPr>
            <p:spPr>
              <a:xfrm>
                <a:off x="3525497" y="2693486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06" name="순서도: 처리 232">
                <a:extLst>
                  <a:ext uri="{FF2B5EF4-FFF2-40B4-BE49-F238E27FC236}">
                    <a16:creationId xmlns:a16="http://schemas.microsoft.com/office/drawing/2014/main" id="{E8DA3E57-AA9C-8C16-F3B9-206A90319FCE}"/>
                  </a:ext>
                </a:extLst>
              </p:cNvPr>
              <p:cNvSpPr/>
              <p:nvPr/>
            </p:nvSpPr>
            <p:spPr>
              <a:xfrm>
                <a:off x="3677065" y="2693486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07" name="TextBox 206">
                <a:extLst>
                  <a:ext uri="{FF2B5EF4-FFF2-40B4-BE49-F238E27FC236}">
                    <a16:creationId xmlns:a16="http://schemas.microsoft.com/office/drawing/2014/main" id="{7C836B17-0BAC-1088-CE61-0142A7D03FA9}"/>
                  </a:ext>
                </a:extLst>
              </p:cNvPr>
              <p:cNvSpPr txBox="1"/>
              <p:nvPr/>
            </p:nvSpPr>
            <p:spPr>
              <a:xfrm>
                <a:off x="3857526" y="2536330"/>
                <a:ext cx="1431066" cy="609324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2000" b="1" dirty="0">
                    <a:solidFill>
                      <a:srgbClr val="F4932E"/>
                    </a:solidFill>
                  </a:rPr>
                  <a:t>82,8</a:t>
                </a:r>
                <a:r>
                  <a:rPr lang="en-US" altLang="ko-KR" sz="1100" b="1" dirty="0">
                    <a:solidFill>
                      <a:srgbClr val="F4932E"/>
                    </a:solidFill>
                  </a:rPr>
                  <a:t>%</a:t>
                </a:r>
                <a:endParaRPr lang="ko-KR" altLang="en-US" sz="1100" b="1" dirty="0">
                  <a:solidFill>
                    <a:srgbClr val="F4932E"/>
                  </a:solidFill>
                </a:endParaRPr>
              </a:p>
            </p:txBody>
          </p:sp>
          <p:sp>
            <p:nvSpPr>
              <p:cNvPr id="208" name="TextBox 207">
                <a:extLst>
                  <a:ext uri="{FF2B5EF4-FFF2-40B4-BE49-F238E27FC236}">
                    <a16:creationId xmlns:a16="http://schemas.microsoft.com/office/drawing/2014/main" id="{7B56AB8E-182A-AD1C-8777-F33BFBF2CC44}"/>
                  </a:ext>
                </a:extLst>
              </p:cNvPr>
              <p:cNvSpPr txBox="1"/>
              <p:nvPr/>
            </p:nvSpPr>
            <p:spPr>
              <a:xfrm>
                <a:off x="1131742" y="3043900"/>
                <a:ext cx="2653324" cy="39840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11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Predict Time  0,1s  </a:t>
                </a:r>
                <a:endParaRPr lang="ko-KR" altLang="en-US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209" name="타원 241">
                <a:extLst>
                  <a:ext uri="{FF2B5EF4-FFF2-40B4-BE49-F238E27FC236}">
                    <a16:creationId xmlns:a16="http://schemas.microsoft.com/office/drawing/2014/main" id="{C6D7250E-611A-CFFA-4068-217BDE9161AF}"/>
                  </a:ext>
                </a:extLst>
              </p:cNvPr>
              <p:cNvSpPr/>
              <p:nvPr/>
            </p:nvSpPr>
            <p:spPr>
              <a:xfrm>
                <a:off x="797255" y="3034816"/>
                <a:ext cx="388503" cy="388505"/>
              </a:xfrm>
              <a:prstGeom prst="ellipse">
                <a:avLst/>
              </a:prstGeom>
              <a:solidFill>
                <a:srgbClr val="F4932E"/>
              </a:solidFill>
              <a:ln w="12700"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/>
              </a:p>
            </p:txBody>
          </p:sp>
        </p:grpSp>
        <p:sp>
          <p:nvSpPr>
            <p:cNvPr id="162" name="Teardrop 1">
              <a:extLst>
                <a:ext uri="{FF2B5EF4-FFF2-40B4-BE49-F238E27FC236}">
                  <a16:creationId xmlns:a16="http://schemas.microsoft.com/office/drawing/2014/main" id="{27589942-511B-0E83-0818-7EBA1EBD92FD}"/>
                </a:ext>
              </a:extLst>
            </p:cNvPr>
            <p:cNvSpPr/>
            <p:nvPr/>
          </p:nvSpPr>
          <p:spPr>
            <a:xfrm rot="18805991">
              <a:off x="851825" y="2413606"/>
              <a:ext cx="150779" cy="151562"/>
            </a:xfrm>
            <a:custGeom>
              <a:avLst/>
              <a:gdLst/>
              <a:ahLst/>
              <a:cxnLst/>
              <a:rect l="l" t="t" r="r" b="b"/>
              <a:pathLst>
                <a:path w="1807241" h="1788383">
                  <a:moveTo>
                    <a:pt x="712876" y="1117592"/>
                  </a:moveTo>
                  <a:cubicBezTo>
                    <a:pt x="771173" y="1181828"/>
                    <a:pt x="811089" y="1255910"/>
                    <a:pt x="847925" y="1348018"/>
                  </a:cubicBezTo>
                  <a:cubicBezTo>
                    <a:pt x="814544" y="1418896"/>
                    <a:pt x="753893" y="1474052"/>
                    <a:pt x="679064" y="1498332"/>
                  </a:cubicBezTo>
                  <a:lnTo>
                    <a:pt x="308226" y="1106637"/>
                  </a:lnTo>
                  <a:cubicBezTo>
                    <a:pt x="336560" y="1033247"/>
                    <a:pt x="394949" y="975701"/>
                    <a:pt x="467546" y="946245"/>
                  </a:cubicBezTo>
                  <a:cubicBezTo>
                    <a:pt x="577903" y="998968"/>
                    <a:pt x="654580" y="1053357"/>
                    <a:pt x="712876" y="1117592"/>
                  </a:cubicBezTo>
                  <a:close/>
                  <a:moveTo>
                    <a:pt x="1038527" y="398886"/>
                  </a:moveTo>
                  <a:lnTo>
                    <a:pt x="1405560" y="786562"/>
                  </a:lnTo>
                  <a:cubicBezTo>
                    <a:pt x="1374476" y="799049"/>
                    <a:pt x="1340402" y="804299"/>
                    <a:pt x="1305054" y="803332"/>
                  </a:cubicBezTo>
                  <a:lnTo>
                    <a:pt x="1008167" y="795212"/>
                  </a:lnTo>
                  <a:lnTo>
                    <a:pt x="1016288" y="498325"/>
                  </a:lnTo>
                  <a:cubicBezTo>
                    <a:pt x="1017255" y="462976"/>
                    <a:pt x="1024360" y="429240"/>
                    <a:pt x="1038527" y="398886"/>
                  </a:cubicBezTo>
                  <a:close/>
                  <a:moveTo>
                    <a:pt x="1097925" y="218888"/>
                  </a:moveTo>
                  <a:cubicBezTo>
                    <a:pt x="992582" y="279303"/>
                    <a:pt x="921871" y="392886"/>
                    <a:pt x="921053" y="523256"/>
                  </a:cubicBezTo>
                  <a:lnTo>
                    <a:pt x="919136" y="828763"/>
                  </a:lnTo>
                  <a:lnTo>
                    <a:pt x="830924" y="915875"/>
                  </a:lnTo>
                  <a:lnTo>
                    <a:pt x="525417" y="913958"/>
                  </a:lnTo>
                  <a:cubicBezTo>
                    <a:pt x="403891" y="913196"/>
                    <a:pt x="296188" y="973343"/>
                    <a:pt x="234366" y="1067831"/>
                  </a:cubicBezTo>
                  <a:lnTo>
                    <a:pt x="710285" y="1570519"/>
                  </a:lnTo>
                  <a:cubicBezTo>
                    <a:pt x="811872" y="1510375"/>
                    <a:pt x="878808" y="1399439"/>
                    <a:pt x="879603" y="1272618"/>
                  </a:cubicBezTo>
                  <a:lnTo>
                    <a:pt x="881520" y="967111"/>
                  </a:lnTo>
                  <a:lnTo>
                    <a:pt x="969732" y="879999"/>
                  </a:lnTo>
                  <a:lnTo>
                    <a:pt x="1275239" y="881916"/>
                  </a:lnTo>
                  <a:cubicBezTo>
                    <a:pt x="1400271" y="882701"/>
                    <a:pt x="1510670" y="819011"/>
                    <a:pt x="1573529" y="721242"/>
                  </a:cubicBezTo>
                  <a:close/>
                  <a:moveTo>
                    <a:pt x="1162945" y="27894"/>
                  </a:moveTo>
                  <a:lnTo>
                    <a:pt x="1782798" y="682611"/>
                  </a:lnTo>
                  <a:cubicBezTo>
                    <a:pt x="1816692" y="718411"/>
                    <a:pt x="1815147" y="774907"/>
                    <a:pt x="1779347" y="808801"/>
                  </a:cubicBezTo>
                  <a:cubicBezTo>
                    <a:pt x="1743547" y="842694"/>
                    <a:pt x="1687050" y="841149"/>
                    <a:pt x="1653157" y="805349"/>
                  </a:cubicBezTo>
                  <a:lnTo>
                    <a:pt x="1644015" y="795693"/>
                  </a:lnTo>
                  <a:cubicBezTo>
                    <a:pt x="1561789" y="910282"/>
                    <a:pt x="1426630" y="983636"/>
                    <a:pt x="1274606" y="982683"/>
                  </a:cubicBezTo>
                  <a:lnTo>
                    <a:pt x="980378" y="980836"/>
                  </a:lnTo>
                  <a:lnTo>
                    <a:pt x="980378" y="1270380"/>
                  </a:lnTo>
                  <a:cubicBezTo>
                    <a:pt x="980378" y="1427425"/>
                    <a:pt x="901198" y="1565976"/>
                    <a:pt x="779756" y="1647056"/>
                  </a:cubicBezTo>
                  <a:cubicBezTo>
                    <a:pt x="807405" y="1681913"/>
                    <a:pt x="803595" y="1732594"/>
                    <a:pt x="770486" y="1763941"/>
                  </a:cubicBezTo>
                  <a:cubicBezTo>
                    <a:pt x="734686" y="1797834"/>
                    <a:pt x="678189" y="1796289"/>
                    <a:pt x="644296" y="1760489"/>
                  </a:cubicBezTo>
                  <a:lnTo>
                    <a:pt x="24442" y="1105772"/>
                  </a:lnTo>
                  <a:cubicBezTo>
                    <a:pt x="-9451" y="1069973"/>
                    <a:pt x="-7906" y="1013476"/>
                    <a:pt x="27894" y="979583"/>
                  </a:cubicBezTo>
                  <a:cubicBezTo>
                    <a:pt x="63694" y="945689"/>
                    <a:pt x="120190" y="947235"/>
                    <a:pt x="154084" y="983034"/>
                  </a:cubicBezTo>
                  <a:lnTo>
                    <a:pt x="163237" y="992702"/>
                  </a:lnTo>
                  <a:cubicBezTo>
                    <a:pt x="244774" y="882877"/>
                    <a:pt x="375836" y="813180"/>
                    <a:pt x="523178" y="813180"/>
                  </a:cubicBezTo>
                  <a:lnTo>
                    <a:pt x="818460" y="813180"/>
                  </a:lnTo>
                  <a:lnTo>
                    <a:pt x="820284" y="522622"/>
                  </a:lnTo>
                  <a:cubicBezTo>
                    <a:pt x="821285" y="363119"/>
                    <a:pt x="903845" y="223207"/>
                    <a:pt x="1028952" y="143673"/>
                  </a:cubicBezTo>
                  <a:cubicBezTo>
                    <a:pt x="999689" y="108599"/>
                    <a:pt x="1002953" y="56445"/>
                    <a:pt x="1036755" y="24443"/>
                  </a:cubicBezTo>
                  <a:cubicBezTo>
                    <a:pt x="1072555" y="-9451"/>
                    <a:pt x="1129052" y="-7906"/>
                    <a:pt x="1162945" y="2789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</p:grpSp>
      <p:sp>
        <p:nvSpPr>
          <p:cNvPr id="210" name="Rectangle 209">
            <a:extLst>
              <a:ext uri="{FF2B5EF4-FFF2-40B4-BE49-F238E27FC236}">
                <a16:creationId xmlns:a16="http://schemas.microsoft.com/office/drawing/2014/main" id="{95A18D27-08D3-BFA1-3C14-6BD575F17427}"/>
              </a:ext>
            </a:extLst>
          </p:cNvPr>
          <p:cNvSpPr/>
          <p:nvPr/>
        </p:nvSpPr>
        <p:spPr>
          <a:xfrm>
            <a:off x="4572000" y="2755187"/>
            <a:ext cx="3841727" cy="23016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cxnSp>
        <p:nvCxnSpPr>
          <p:cNvPr id="212" name="Straight Arrow Connector 211">
            <a:extLst>
              <a:ext uri="{FF2B5EF4-FFF2-40B4-BE49-F238E27FC236}">
                <a16:creationId xmlns:a16="http://schemas.microsoft.com/office/drawing/2014/main" id="{293761F8-6BED-3F31-8154-93D08045E7BF}"/>
              </a:ext>
            </a:extLst>
          </p:cNvPr>
          <p:cNvCxnSpPr>
            <a:cxnSpLocks/>
          </p:cNvCxnSpPr>
          <p:nvPr/>
        </p:nvCxnSpPr>
        <p:spPr>
          <a:xfrm>
            <a:off x="4028657" y="3874653"/>
            <a:ext cx="450210" cy="0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14" name="Straight Connector 213">
            <a:extLst>
              <a:ext uri="{FF2B5EF4-FFF2-40B4-BE49-F238E27FC236}">
                <a16:creationId xmlns:a16="http://schemas.microsoft.com/office/drawing/2014/main" id="{D198B1A7-4F42-D2DB-D4D2-89B20C7BA1DF}"/>
              </a:ext>
            </a:extLst>
          </p:cNvPr>
          <p:cNvCxnSpPr/>
          <p:nvPr/>
        </p:nvCxnSpPr>
        <p:spPr>
          <a:xfrm>
            <a:off x="6831098" y="3902004"/>
            <a:ext cx="74543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15" name="Straight Connector 214">
            <a:extLst>
              <a:ext uri="{FF2B5EF4-FFF2-40B4-BE49-F238E27FC236}">
                <a16:creationId xmlns:a16="http://schemas.microsoft.com/office/drawing/2014/main" id="{E23E7465-3CAB-84F4-4E79-C2B6F5F9ED23}"/>
              </a:ext>
            </a:extLst>
          </p:cNvPr>
          <p:cNvCxnSpPr/>
          <p:nvPr/>
        </p:nvCxnSpPr>
        <p:spPr>
          <a:xfrm>
            <a:off x="6831098" y="4361497"/>
            <a:ext cx="74543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16" name="Oval 215">
            <a:extLst>
              <a:ext uri="{FF2B5EF4-FFF2-40B4-BE49-F238E27FC236}">
                <a16:creationId xmlns:a16="http://schemas.microsoft.com/office/drawing/2014/main" id="{EBD45EFE-5365-0C9D-C1B4-51E7567A133A}"/>
              </a:ext>
            </a:extLst>
          </p:cNvPr>
          <p:cNvSpPr/>
          <p:nvPr/>
        </p:nvSpPr>
        <p:spPr>
          <a:xfrm>
            <a:off x="705436" y="928039"/>
            <a:ext cx="220873" cy="19059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2025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8" name="Oval 217">
            <a:extLst>
              <a:ext uri="{FF2B5EF4-FFF2-40B4-BE49-F238E27FC236}">
                <a16:creationId xmlns:a16="http://schemas.microsoft.com/office/drawing/2014/main" id="{7DCB92E3-537A-CCEB-CFED-EFD0CA8CFF78}"/>
              </a:ext>
            </a:extLst>
          </p:cNvPr>
          <p:cNvSpPr/>
          <p:nvPr/>
        </p:nvSpPr>
        <p:spPr>
          <a:xfrm>
            <a:off x="717801" y="3184563"/>
            <a:ext cx="220873" cy="19059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2025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9" name="Oval 218">
            <a:extLst>
              <a:ext uri="{FF2B5EF4-FFF2-40B4-BE49-F238E27FC236}">
                <a16:creationId xmlns:a16="http://schemas.microsoft.com/office/drawing/2014/main" id="{14E92F85-D8C9-BB1E-17B4-4F4FBB157DD1}"/>
              </a:ext>
            </a:extLst>
          </p:cNvPr>
          <p:cNvSpPr/>
          <p:nvPr/>
        </p:nvSpPr>
        <p:spPr>
          <a:xfrm>
            <a:off x="4711366" y="3111330"/>
            <a:ext cx="220873" cy="19059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2025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423" name="Straight Connector 422">
            <a:extLst>
              <a:ext uri="{FF2B5EF4-FFF2-40B4-BE49-F238E27FC236}">
                <a16:creationId xmlns:a16="http://schemas.microsoft.com/office/drawing/2014/main" id="{B94BCB56-D182-48A2-AD54-534103D2B043}"/>
              </a:ext>
            </a:extLst>
          </p:cNvPr>
          <p:cNvCxnSpPr>
            <a:cxnSpLocks/>
          </p:cNvCxnSpPr>
          <p:nvPr/>
        </p:nvCxnSpPr>
        <p:spPr>
          <a:xfrm>
            <a:off x="6178901" y="4596111"/>
            <a:ext cx="43803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pSp>
        <p:nvGrpSpPr>
          <p:cNvPr id="211" name="Group 210">
            <a:extLst>
              <a:ext uri="{FF2B5EF4-FFF2-40B4-BE49-F238E27FC236}">
                <a16:creationId xmlns:a16="http://schemas.microsoft.com/office/drawing/2014/main" id="{E440579C-FDD6-4185-8013-E7E0297A996B}"/>
              </a:ext>
            </a:extLst>
          </p:cNvPr>
          <p:cNvGrpSpPr/>
          <p:nvPr/>
        </p:nvGrpSpPr>
        <p:grpSpPr>
          <a:xfrm>
            <a:off x="4926802" y="841326"/>
            <a:ext cx="2693772" cy="1530254"/>
            <a:chOff x="695471" y="1113555"/>
            <a:chExt cx="2987443" cy="1518462"/>
          </a:xfrm>
        </p:grpSpPr>
        <p:grpSp>
          <p:nvGrpSpPr>
            <p:cNvPr id="217" name="Group 216">
              <a:extLst>
                <a:ext uri="{FF2B5EF4-FFF2-40B4-BE49-F238E27FC236}">
                  <a16:creationId xmlns:a16="http://schemas.microsoft.com/office/drawing/2014/main" id="{67A49570-F7B0-450C-8FAE-A66F228A7C35}"/>
                </a:ext>
              </a:extLst>
            </p:cNvPr>
            <p:cNvGrpSpPr/>
            <p:nvPr/>
          </p:nvGrpSpPr>
          <p:grpSpPr>
            <a:xfrm>
              <a:off x="695471" y="1113555"/>
              <a:ext cx="2987443" cy="1518462"/>
              <a:chOff x="630878" y="1129851"/>
              <a:chExt cx="4660461" cy="2312451"/>
            </a:xfrm>
          </p:grpSpPr>
          <p:sp>
            <p:nvSpPr>
              <p:cNvPr id="221" name="TextBox 220">
                <a:extLst>
                  <a:ext uri="{FF2B5EF4-FFF2-40B4-BE49-F238E27FC236}">
                    <a16:creationId xmlns:a16="http://schemas.microsoft.com/office/drawing/2014/main" id="{94D16DCD-BBA3-4A25-B166-B889501D73DC}"/>
                  </a:ext>
                </a:extLst>
              </p:cNvPr>
              <p:cNvSpPr txBox="1"/>
              <p:nvPr/>
            </p:nvSpPr>
            <p:spPr>
              <a:xfrm>
                <a:off x="632984" y="1129851"/>
                <a:ext cx="2969643" cy="421839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1200" b="1" dirty="0">
                    <a:solidFill>
                      <a:srgbClr val="002060"/>
                    </a:solidFill>
                  </a:rPr>
                  <a:t>Deep Learning</a:t>
                </a:r>
                <a:endParaRPr lang="ko-KR" altLang="en-US" sz="1200" b="1" dirty="0">
                  <a:solidFill>
                    <a:srgbClr val="002060"/>
                  </a:solidFill>
                </a:endParaRPr>
              </a:p>
            </p:txBody>
          </p:sp>
          <p:sp>
            <p:nvSpPr>
              <p:cNvPr id="222" name="TextBox 221">
                <a:extLst>
                  <a:ext uri="{FF2B5EF4-FFF2-40B4-BE49-F238E27FC236}">
                    <a16:creationId xmlns:a16="http://schemas.microsoft.com/office/drawing/2014/main" id="{29DFB173-47E7-4834-BC8D-D77740CAA793}"/>
                  </a:ext>
                </a:extLst>
              </p:cNvPr>
              <p:cNvSpPr txBox="1"/>
              <p:nvPr/>
            </p:nvSpPr>
            <p:spPr>
              <a:xfrm>
                <a:off x="633897" y="1584102"/>
                <a:ext cx="2367175" cy="39840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105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Precision - Train</a:t>
                </a:r>
                <a:endParaRPr lang="ko-KR" altLang="en-US" sz="105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223" name="순서도: 처리 6">
                <a:extLst>
                  <a:ext uri="{FF2B5EF4-FFF2-40B4-BE49-F238E27FC236}">
                    <a16:creationId xmlns:a16="http://schemas.microsoft.com/office/drawing/2014/main" id="{BDE04283-9975-48D1-8BB5-D7FBB1D51688}"/>
                  </a:ext>
                </a:extLst>
              </p:cNvPr>
              <p:cNvSpPr/>
              <p:nvPr/>
            </p:nvSpPr>
            <p:spPr>
              <a:xfrm>
                <a:off x="800001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224" name="순서도: 처리 56">
                <a:extLst>
                  <a:ext uri="{FF2B5EF4-FFF2-40B4-BE49-F238E27FC236}">
                    <a16:creationId xmlns:a16="http://schemas.microsoft.com/office/drawing/2014/main" id="{2952D9E1-2DC2-46AE-89D5-51014790A076}"/>
                  </a:ext>
                </a:extLst>
              </p:cNvPr>
              <p:cNvSpPr/>
              <p:nvPr/>
            </p:nvSpPr>
            <p:spPr>
              <a:xfrm>
                <a:off x="951570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225" name="순서도: 처리 57">
                <a:extLst>
                  <a:ext uri="{FF2B5EF4-FFF2-40B4-BE49-F238E27FC236}">
                    <a16:creationId xmlns:a16="http://schemas.microsoft.com/office/drawing/2014/main" id="{82F66F20-2E7E-4866-9E75-B83B0850F727}"/>
                  </a:ext>
                </a:extLst>
              </p:cNvPr>
              <p:cNvSpPr/>
              <p:nvPr/>
            </p:nvSpPr>
            <p:spPr>
              <a:xfrm>
                <a:off x="1103139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226" name="순서도: 처리 58">
                <a:extLst>
                  <a:ext uri="{FF2B5EF4-FFF2-40B4-BE49-F238E27FC236}">
                    <a16:creationId xmlns:a16="http://schemas.microsoft.com/office/drawing/2014/main" id="{9B280A5B-D1F7-40E7-B65B-96E4E409EAA0}"/>
                  </a:ext>
                </a:extLst>
              </p:cNvPr>
              <p:cNvSpPr/>
              <p:nvPr/>
            </p:nvSpPr>
            <p:spPr>
              <a:xfrm>
                <a:off x="1254708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227" name="순서도: 처리 59">
                <a:extLst>
                  <a:ext uri="{FF2B5EF4-FFF2-40B4-BE49-F238E27FC236}">
                    <a16:creationId xmlns:a16="http://schemas.microsoft.com/office/drawing/2014/main" id="{FD2AAE1C-0298-463A-BF1B-134A2F7DDF80}"/>
                  </a:ext>
                </a:extLst>
              </p:cNvPr>
              <p:cNvSpPr/>
              <p:nvPr/>
            </p:nvSpPr>
            <p:spPr>
              <a:xfrm>
                <a:off x="1406277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228" name="순서도: 처리 60">
                <a:extLst>
                  <a:ext uri="{FF2B5EF4-FFF2-40B4-BE49-F238E27FC236}">
                    <a16:creationId xmlns:a16="http://schemas.microsoft.com/office/drawing/2014/main" id="{C22DAEAA-2603-4C0B-BE0A-98D4AAA23481}"/>
                  </a:ext>
                </a:extLst>
              </p:cNvPr>
              <p:cNvSpPr/>
              <p:nvPr/>
            </p:nvSpPr>
            <p:spPr>
              <a:xfrm>
                <a:off x="1557846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229" name="순서도: 처리 61">
                <a:extLst>
                  <a:ext uri="{FF2B5EF4-FFF2-40B4-BE49-F238E27FC236}">
                    <a16:creationId xmlns:a16="http://schemas.microsoft.com/office/drawing/2014/main" id="{97D0DA00-6840-4F62-858E-2D5306A3B981}"/>
                  </a:ext>
                </a:extLst>
              </p:cNvPr>
              <p:cNvSpPr/>
              <p:nvPr/>
            </p:nvSpPr>
            <p:spPr>
              <a:xfrm>
                <a:off x="1709415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230" name="순서도: 처리 62">
                <a:extLst>
                  <a:ext uri="{FF2B5EF4-FFF2-40B4-BE49-F238E27FC236}">
                    <a16:creationId xmlns:a16="http://schemas.microsoft.com/office/drawing/2014/main" id="{D3F66308-0F57-4487-BF1B-92C8D556C65B}"/>
                  </a:ext>
                </a:extLst>
              </p:cNvPr>
              <p:cNvSpPr/>
              <p:nvPr/>
            </p:nvSpPr>
            <p:spPr>
              <a:xfrm>
                <a:off x="1860984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231" name="순서도: 처리 63">
                <a:extLst>
                  <a:ext uri="{FF2B5EF4-FFF2-40B4-BE49-F238E27FC236}">
                    <a16:creationId xmlns:a16="http://schemas.microsoft.com/office/drawing/2014/main" id="{0952E451-0FB4-49BB-AC9C-FC32952484B3}"/>
                  </a:ext>
                </a:extLst>
              </p:cNvPr>
              <p:cNvSpPr/>
              <p:nvPr/>
            </p:nvSpPr>
            <p:spPr>
              <a:xfrm>
                <a:off x="2012553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232" name="순서도: 처리 64">
                <a:extLst>
                  <a:ext uri="{FF2B5EF4-FFF2-40B4-BE49-F238E27FC236}">
                    <a16:creationId xmlns:a16="http://schemas.microsoft.com/office/drawing/2014/main" id="{FBCA7CEC-C5CB-40A4-9394-CB82724348BA}"/>
                  </a:ext>
                </a:extLst>
              </p:cNvPr>
              <p:cNvSpPr/>
              <p:nvPr/>
            </p:nvSpPr>
            <p:spPr>
              <a:xfrm>
                <a:off x="2164122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233" name="순서도: 처리 65">
                <a:extLst>
                  <a:ext uri="{FF2B5EF4-FFF2-40B4-BE49-F238E27FC236}">
                    <a16:creationId xmlns:a16="http://schemas.microsoft.com/office/drawing/2014/main" id="{56864B58-CBEC-4FC3-8A74-A54E602CF501}"/>
                  </a:ext>
                </a:extLst>
              </p:cNvPr>
              <p:cNvSpPr/>
              <p:nvPr/>
            </p:nvSpPr>
            <p:spPr>
              <a:xfrm>
                <a:off x="2315691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234" name="순서도: 처리 66">
                <a:extLst>
                  <a:ext uri="{FF2B5EF4-FFF2-40B4-BE49-F238E27FC236}">
                    <a16:creationId xmlns:a16="http://schemas.microsoft.com/office/drawing/2014/main" id="{16062329-40B0-4EBD-BAEB-91A650C2ADD5}"/>
                  </a:ext>
                </a:extLst>
              </p:cNvPr>
              <p:cNvSpPr/>
              <p:nvPr/>
            </p:nvSpPr>
            <p:spPr>
              <a:xfrm>
                <a:off x="2467260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235" name="순서도: 처리 67">
                <a:extLst>
                  <a:ext uri="{FF2B5EF4-FFF2-40B4-BE49-F238E27FC236}">
                    <a16:creationId xmlns:a16="http://schemas.microsoft.com/office/drawing/2014/main" id="{C8955994-0E02-4D17-85DB-E46F87F3CA0F}"/>
                  </a:ext>
                </a:extLst>
              </p:cNvPr>
              <p:cNvSpPr/>
              <p:nvPr/>
            </p:nvSpPr>
            <p:spPr>
              <a:xfrm>
                <a:off x="2618829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236" name="순서도: 처리 68">
                <a:extLst>
                  <a:ext uri="{FF2B5EF4-FFF2-40B4-BE49-F238E27FC236}">
                    <a16:creationId xmlns:a16="http://schemas.microsoft.com/office/drawing/2014/main" id="{16AA8424-9D28-4654-9A19-D6B064AE3BEA}"/>
                  </a:ext>
                </a:extLst>
              </p:cNvPr>
              <p:cNvSpPr/>
              <p:nvPr/>
            </p:nvSpPr>
            <p:spPr>
              <a:xfrm>
                <a:off x="2770398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237" name="순서도: 처리 69">
                <a:extLst>
                  <a:ext uri="{FF2B5EF4-FFF2-40B4-BE49-F238E27FC236}">
                    <a16:creationId xmlns:a16="http://schemas.microsoft.com/office/drawing/2014/main" id="{6A906E10-C2D5-474C-9725-67AA626B8DBB}"/>
                  </a:ext>
                </a:extLst>
              </p:cNvPr>
              <p:cNvSpPr/>
              <p:nvPr/>
            </p:nvSpPr>
            <p:spPr>
              <a:xfrm>
                <a:off x="2921967" y="1953242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  <a:alpha val="8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38" name="순서도: 처리 71">
                <a:extLst>
                  <a:ext uri="{FF2B5EF4-FFF2-40B4-BE49-F238E27FC236}">
                    <a16:creationId xmlns:a16="http://schemas.microsoft.com/office/drawing/2014/main" id="{1E98BF47-7010-4C14-A270-841625EE1959}"/>
                  </a:ext>
                </a:extLst>
              </p:cNvPr>
              <p:cNvSpPr/>
              <p:nvPr/>
            </p:nvSpPr>
            <p:spPr>
              <a:xfrm>
                <a:off x="3073536" y="1953242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  <a:alpha val="8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39" name="순서도: 처리 72">
                <a:extLst>
                  <a:ext uri="{FF2B5EF4-FFF2-40B4-BE49-F238E27FC236}">
                    <a16:creationId xmlns:a16="http://schemas.microsoft.com/office/drawing/2014/main" id="{88E58358-A472-40D4-A912-138103FBB154}"/>
                  </a:ext>
                </a:extLst>
              </p:cNvPr>
              <p:cNvSpPr/>
              <p:nvPr/>
            </p:nvSpPr>
            <p:spPr>
              <a:xfrm>
                <a:off x="3225105" y="1953242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  <a:alpha val="8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40" name="순서도: 처리 73">
                <a:extLst>
                  <a:ext uri="{FF2B5EF4-FFF2-40B4-BE49-F238E27FC236}">
                    <a16:creationId xmlns:a16="http://schemas.microsoft.com/office/drawing/2014/main" id="{A3D899E3-EFF4-44B3-ADFC-59B0F489313D}"/>
                  </a:ext>
                </a:extLst>
              </p:cNvPr>
              <p:cNvSpPr/>
              <p:nvPr/>
            </p:nvSpPr>
            <p:spPr>
              <a:xfrm>
                <a:off x="3376674" y="1953242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  <a:alpha val="8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41" name="순서도: 처리 74">
                <a:extLst>
                  <a:ext uri="{FF2B5EF4-FFF2-40B4-BE49-F238E27FC236}">
                    <a16:creationId xmlns:a16="http://schemas.microsoft.com/office/drawing/2014/main" id="{15854BC7-A95D-42E3-900E-B86946C3C46D}"/>
                  </a:ext>
                </a:extLst>
              </p:cNvPr>
              <p:cNvSpPr/>
              <p:nvPr/>
            </p:nvSpPr>
            <p:spPr>
              <a:xfrm>
                <a:off x="3528243" y="1953242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  <a:alpha val="8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42" name="순서도: 처리 75">
                <a:extLst>
                  <a:ext uri="{FF2B5EF4-FFF2-40B4-BE49-F238E27FC236}">
                    <a16:creationId xmlns:a16="http://schemas.microsoft.com/office/drawing/2014/main" id="{842D7C3E-B6C2-4F69-AD71-E88A51654767}"/>
                  </a:ext>
                </a:extLst>
              </p:cNvPr>
              <p:cNvSpPr/>
              <p:nvPr/>
            </p:nvSpPr>
            <p:spPr>
              <a:xfrm>
                <a:off x="3679811" y="1953242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  <a:alpha val="8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43" name="TextBox 242">
                <a:extLst>
                  <a:ext uri="{FF2B5EF4-FFF2-40B4-BE49-F238E27FC236}">
                    <a16:creationId xmlns:a16="http://schemas.microsoft.com/office/drawing/2014/main" id="{06646CA5-C621-4F2E-8582-BA9C66BC316B}"/>
                  </a:ext>
                </a:extLst>
              </p:cNvPr>
              <p:cNvSpPr txBox="1"/>
              <p:nvPr/>
            </p:nvSpPr>
            <p:spPr>
              <a:xfrm>
                <a:off x="3860273" y="1796087"/>
                <a:ext cx="1431066" cy="609324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2000" b="1" dirty="0">
                    <a:solidFill>
                      <a:srgbClr val="F4932E"/>
                    </a:solidFill>
                  </a:rPr>
                  <a:t>71,5</a:t>
                </a:r>
                <a:r>
                  <a:rPr lang="en-US" altLang="ko-KR" sz="1100" b="1" dirty="0">
                    <a:solidFill>
                      <a:srgbClr val="F4932E"/>
                    </a:solidFill>
                  </a:rPr>
                  <a:t>%</a:t>
                </a:r>
                <a:endParaRPr lang="ko-KR" altLang="en-US" sz="1100" b="1" dirty="0">
                  <a:solidFill>
                    <a:srgbClr val="F4932E"/>
                  </a:solidFill>
                </a:endParaRPr>
              </a:p>
            </p:txBody>
          </p:sp>
          <p:sp>
            <p:nvSpPr>
              <p:cNvPr id="244" name="TextBox 243">
                <a:extLst>
                  <a:ext uri="{FF2B5EF4-FFF2-40B4-BE49-F238E27FC236}">
                    <a16:creationId xmlns:a16="http://schemas.microsoft.com/office/drawing/2014/main" id="{3F6C022C-1432-41AC-BC8E-F6A5A35109FF}"/>
                  </a:ext>
                </a:extLst>
              </p:cNvPr>
              <p:cNvSpPr txBox="1"/>
              <p:nvPr/>
            </p:nvSpPr>
            <p:spPr>
              <a:xfrm>
                <a:off x="630878" y="2309459"/>
                <a:ext cx="2519018" cy="39840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105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Precision - Test</a:t>
                </a:r>
                <a:endParaRPr lang="ko-KR" altLang="en-US" sz="105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245" name="순서도: 처리 213">
                <a:extLst>
                  <a:ext uri="{FF2B5EF4-FFF2-40B4-BE49-F238E27FC236}">
                    <a16:creationId xmlns:a16="http://schemas.microsoft.com/office/drawing/2014/main" id="{261C26D9-8E4A-4020-B0C9-99A1B19A7760}"/>
                  </a:ext>
                </a:extLst>
              </p:cNvPr>
              <p:cNvSpPr/>
              <p:nvPr/>
            </p:nvSpPr>
            <p:spPr>
              <a:xfrm>
                <a:off x="797255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46" name="순서도: 처리 214">
                <a:extLst>
                  <a:ext uri="{FF2B5EF4-FFF2-40B4-BE49-F238E27FC236}">
                    <a16:creationId xmlns:a16="http://schemas.microsoft.com/office/drawing/2014/main" id="{7F1B88EE-3520-4D78-A360-58BCD5F8F333}"/>
                  </a:ext>
                </a:extLst>
              </p:cNvPr>
              <p:cNvSpPr/>
              <p:nvPr/>
            </p:nvSpPr>
            <p:spPr>
              <a:xfrm>
                <a:off x="948824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47" name="순서도: 처리 215">
                <a:extLst>
                  <a:ext uri="{FF2B5EF4-FFF2-40B4-BE49-F238E27FC236}">
                    <a16:creationId xmlns:a16="http://schemas.microsoft.com/office/drawing/2014/main" id="{692BB212-DCDA-44B4-BE6C-CA064608E78D}"/>
                  </a:ext>
                </a:extLst>
              </p:cNvPr>
              <p:cNvSpPr/>
              <p:nvPr/>
            </p:nvSpPr>
            <p:spPr>
              <a:xfrm>
                <a:off x="1100393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48" name="순서도: 처리 216">
                <a:extLst>
                  <a:ext uri="{FF2B5EF4-FFF2-40B4-BE49-F238E27FC236}">
                    <a16:creationId xmlns:a16="http://schemas.microsoft.com/office/drawing/2014/main" id="{1FDFC224-76B9-4636-AA7F-57F588C168CC}"/>
                  </a:ext>
                </a:extLst>
              </p:cNvPr>
              <p:cNvSpPr/>
              <p:nvPr/>
            </p:nvSpPr>
            <p:spPr>
              <a:xfrm>
                <a:off x="1251962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49" name="순서도: 처리 217">
                <a:extLst>
                  <a:ext uri="{FF2B5EF4-FFF2-40B4-BE49-F238E27FC236}">
                    <a16:creationId xmlns:a16="http://schemas.microsoft.com/office/drawing/2014/main" id="{D49D404D-E166-40C7-88A6-4FB716B5082C}"/>
                  </a:ext>
                </a:extLst>
              </p:cNvPr>
              <p:cNvSpPr/>
              <p:nvPr/>
            </p:nvSpPr>
            <p:spPr>
              <a:xfrm>
                <a:off x="1403531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50" name="순서도: 처리 218">
                <a:extLst>
                  <a:ext uri="{FF2B5EF4-FFF2-40B4-BE49-F238E27FC236}">
                    <a16:creationId xmlns:a16="http://schemas.microsoft.com/office/drawing/2014/main" id="{F8D0F332-B7CE-4450-84E4-689008BF5FCC}"/>
                  </a:ext>
                </a:extLst>
              </p:cNvPr>
              <p:cNvSpPr/>
              <p:nvPr/>
            </p:nvSpPr>
            <p:spPr>
              <a:xfrm>
                <a:off x="1555100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51" name="순서도: 처리 219">
                <a:extLst>
                  <a:ext uri="{FF2B5EF4-FFF2-40B4-BE49-F238E27FC236}">
                    <a16:creationId xmlns:a16="http://schemas.microsoft.com/office/drawing/2014/main" id="{CA1DA67C-FB98-4B86-ACE9-DD1185158BFE}"/>
                  </a:ext>
                </a:extLst>
              </p:cNvPr>
              <p:cNvSpPr/>
              <p:nvPr/>
            </p:nvSpPr>
            <p:spPr>
              <a:xfrm>
                <a:off x="1706669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52" name="순서도: 처리 220">
                <a:extLst>
                  <a:ext uri="{FF2B5EF4-FFF2-40B4-BE49-F238E27FC236}">
                    <a16:creationId xmlns:a16="http://schemas.microsoft.com/office/drawing/2014/main" id="{9CFAE4E0-B966-4013-A30C-2EADDE5396DF}"/>
                  </a:ext>
                </a:extLst>
              </p:cNvPr>
              <p:cNvSpPr/>
              <p:nvPr/>
            </p:nvSpPr>
            <p:spPr>
              <a:xfrm>
                <a:off x="1858238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53" name="순서도: 처리 221">
                <a:extLst>
                  <a:ext uri="{FF2B5EF4-FFF2-40B4-BE49-F238E27FC236}">
                    <a16:creationId xmlns:a16="http://schemas.microsoft.com/office/drawing/2014/main" id="{1DE7A98F-744B-489E-A06A-98A88D9F472C}"/>
                  </a:ext>
                </a:extLst>
              </p:cNvPr>
              <p:cNvSpPr/>
              <p:nvPr/>
            </p:nvSpPr>
            <p:spPr>
              <a:xfrm>
                <a:off x="2009807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54" name="순서도: 처리 222">
                <a:extLst>
                  <a:ext uri="{FF2B5EF4-FFF2-40B4-BE49-F238E27FC236}">
                    <a16:creationId xmlns:a16="http://schemas.microsoft.com/office/drawing/2014/main" id="{2584D5F4-83A3-4F1E-ADC2-243758C827B2}"/>
                  </a:ext>
                </a:extLst>
              </p:cNvPr>
              <p:cNvSpPr/>
              <p:nvPr/>
            </p:nvSpPr>
            <p:spPr>
              <a:xfrm>
                <a:off x="2161376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55" name="순서도: 처리 223">
                <a:extLst>
                  <a:ext uri="{FF2B5EF4-FFF2-40B4-BE49-F238E27FC236}">
                    <a16:creationId xmlns:a16="http://schemas.microsoft.com/office/drawing/2014/main" id="{190B58F0-3814-4BB4-8404-3ADAECE76757}"/>
                  </a:ext>
                </a:extLst>
              </p:cNvPr>
              <p:cNvSpPr/>
              <p:nvPr/>
            </p:nvSpPr>
            <p:spPr>
              <a:xfrm>
                <a:off x="2312945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56" name="순서도: 처리 224">
                <a:extLst>
                  <a:ext uri="{FF2B5EF4-FFF2-40B4-BE49-F238E27FC236}">
                    <a16:creationId xmlns:a16="http://schemas.microsoft.com/office/drawing/2014/main" id="{9A5BE556-56ED-4055-AB16-EF4285DCBD48}"/>
                  </a:ext>
                </a:extLst>
              </p:cNvPr>
              <p:cNvSpPr/>
              <p:nvPr/>
            </p:nvSpPr>
            <p:spPr>
              <a:xfrm>
                <a:off x="2464514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57" name="순서도: 처리 225">
                <a:extLst>
                  <a:ext uri="{FF2B5EF4-FFF2-40B4-BE49-F238E27FC236}">
                    <a16:creationId xmlns:a16="http://schemas.microsoft.com/office/drawing/2014/main" id="{66119FAA-F6BB-4936-A47A-1F389EE14D90}"/>
                  </a:ext>
                </a:extLst>
              </p:cNvPr>
              <p:cNvSpPr/>
              <p:nvPr/>
            </p:nvSpPr>
            <p:spPr>
              <a:xfrm>
                <a:off x="2616083" y="2693486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58" name="순서도: 처리 226">
                <a:extLst>
                  <a:ext uri="{FF2B5EF4-FFF2-40B4-BE49-F238E27FC236}">
                    <a16:creationId xmlns:a16="http://schemas.microsoft.com/office/drawing/2014/main" id="{AFFDBAB7-43FE-4520-AB51-D9272375EC5D}"/>
                  </a:ext>
                </a:extLst>
              </p:cNvPr>
              <p:cNvSpPr/>
              <p:nvPr/>
            </p:nvSpPr>
            <p:spPr>
              <a:xfrm>
                <a:off x="2767652" y="2693486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59" name="순서도: 처리 227">
                <a:extLst>
                  <a:ext uri="{FF2B5EF4-FFF2-40B4-BE49-F238E27FC236}">
                    <a16:creationId xmlns:a16="http://schemas.microsoft.com/office/drawing/2014/main" id="{0E40B0A2-085A-4BD1-AE27-2E0E47F43D29}"/>
                  </a:ext>
                </a:extLst>
              </p:cNvPr>
              <p:cNvSpPr/>
              <p:nvPr/>
            </p:nvSpPr>
            <p:spPr>
              <a:xfrm>
                <a:off x="2919221" y="2693486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60" name="순서도: 처리 228">
                <a:extLst>
                  <a:ext uri="{FF2B5EF4-FFF2-40B4-BE49-F238E27FC236}">
                    <a16:creationId xmlns:a16="http://schemas.microsoft.com/office/drawing/2014/main" id="{77864375-33C4-4A0E-8472-E515B3D585E3}"/>
                  </a:ext>
                </a:extLst>
              </p:cNvPr>
              <p:cNvSpPr/>
              <p:nvPr/>
            </p:nvSpPr>
            <p:spPr>
              <a:xfrm>
                <a:off x="3070790" y="2693486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61" name="순서도: 처리 229">
                <a:extLst>
                  <a:ext uri="{FF2B5EF4-FFF2-40B4-BE49-F238E27FC236}">
                    <a16:creationId xmlns:a16="http://schemas.microsoft.com/office/drawing/2014/main" id="{CD943390-9655-4C6B-89A3-9F85D73AEB47}"/>
                  </a:ext>
                </a:extLst>
              </p:cNvPr>
              <p:cNvSpPr/>
              <p:nvPr/>
            </p:nvSpPr>
            <p:spPr>
              <a:xfrm>
                <a:off x="3222359" y="2693486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62" name="순서도: 처리 230">
                <a:extLst>
                  <a:ext uri="{FF2B5EF4-FFF2-40B4-BE49-F238E27FC236}">
                    <a16:creationId xmlns:a16="http://schemas.microsoft.com/office/drawing/2014/main" id="{6CA51246-877F-4B6E-8132-D2370835F8F8}"/>
                  </a:ext>
                </a:extLst>
              </p:cNvPr>
              <p:cNvSpPr/>
              <p:nvPr/>
            </p:nvSpPr>
            <p:spPr>
              <a:xfrm>
                <a:off x="3373928" y="2693486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63" name="순서도: 처리 231">
                <a:extLst>
                  <a:ext uri="{FF2B5EF4-FFF2-40B4-BE49-F238E27FC236}">
                    <a16:creationId xmlns:a16="http://schemas.microsoft.com/office/drawing/2014/main" id="{BC487141-07A4-4B1D-B2F2-8EC9B27BCD48}"/>
                  </a:ext>
                </a:extLst>
              </p:cNvPr>
              <p:cNvSpPr/>
              <p:nvPr/>
            </p:nvSpPr>
            <p:spPr>
              <a:xfrm>
                <a:off x="3525497" y="2693486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64" name="순서도: 처리 232">
                <a:extLst>
                  <a:ext uri="{FF2B5EF4-FFF2-40B4-BE49-F238E27FC236}">
                    <a16:creationId xmlns:a16="http://schemas.microsoft.com/office/drawing/2014/main" id="{AC517D8B-9D15-46D2-A391-F1D8360A069C}"/>
                  </a:ext>
                </a:extLst>
              </p:cNvPr>
              <p:cNvSpPr/>
              <p:nvPr/>
            </p:nvSpPr>
            <p:spPr>
              <a:xfrm>
                <a:off x="3677065" y="2693486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65" name="TextBox 264">
                <a:extLst>
                  <a:ext uri="{FF2B5EF4-FFF2-40B4-BE49-F238E27FC236}">
                    <a16:creationId xmlns:a16="http://schemas.microsoft.com/office/drawing/2014/main" id="{323735A1-8531-488B-B8CD-4745E517A762}"/>
                  </a:ext>
                </a:extLst>
              </p:cNvPr>
              <p:cNvSpPr txBox="1"/>
              <p:nvPr/>
            </p:nvSpPr>
            <p:spPr>
              <a:xfrm>
                <a:off x="3857526" y="2536330"/>
                <a:ext cx="1431066" cy="609324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2000" b="1" dirty="0">
                    <a:solidFill>
                      <a:srgbClr val="F4932E"/>
                    </a:solidFill>
                  </a:rPr>
                  <a:t>67,9</a:t>
                </a:r>
                <a:r>
                  <a:rPr lang="en-US" altLang="ko-KR" sz="1100" b="1" dirty="0">
                    <a:solidFill>
                      <a:srgbClr val="F4932E"/>
                    </a:solidFill>
                  </a:rPr>
                  <a:t>%</a:t>
                </a:r>
                <a:endParaRPr lang="ko-KR" altLang="en-US" sz="1100" b="1" dirty="0">
                  <a:solidFill>
                    <a:srgbClr val="F4932E"/>
                  </a:solidFill>
                </a:endParaRPr>
              </a:p>
            </p:txBody>
          </p:sp>
          <p:sp>
            <p:nvSpPr>
              <p:cNvPr id="266" name="TextBox 265">
                <a:extLst>
                  <a:ext uri="{FF2B5EF4-FFF2-40B4-BE49-F238E27FC236}">
                    <a16:creationId xmlns:a16="http://schemas.microsoft.com/office/drawing/2014/main" id="{593C2BF1-B325-4398-86F0-5127A45E68C7}"/>
                  </a:ext>
                </a:extLst>
              </p:cNvPr>
              <p:cNvSpPr txBox="1"/>
              <p:nvPr/>
            </p:nvSpPr>
            <p:spPr>
              <a:xfrm>
                <a:off x="1131742" y="3043900"/>
                <a:ext cx="2653324" cy="39840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11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Predict Time  13s  </a:t>
                </a:r>
                <a:endParaRPr lang="ko-KR" altLang="en-US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267" name="타원 241">
                <a:extLst>
                  <a:ext uri="{FF2B5EF4-FFF2-40B4-BE49-F238E27FC236}">
                    <a16:creationId xmlns:a16="http://schemas.microsoft.com/office/drawing/2014/main" id="{6132CD6B-2ED5-4CE2-9413-081DB728AF61}"/>
                  </a:ext>
                </a:extLst>
              </p:cNvPr>
              <p:cNvSpPr/>
              <p:nvPr/>
            </p:nvSpPr>
            <p:spPr>
              <a:xfrm>
                <a:off x="797255" y="3034816"/>
                <a:ext cx="388503" cy="388505"/>
              </a:xfrm>
              <a:prstGeom prst="ellipse">
                <a:avLst/>
              </a:prstGeom>
              <a:solidFill>
                <a:srgbClr val="F4932E"/>
              </a:solidFill>
              <a:ln w="12700"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/>
              </a:p>
            </p:txBody>
          </p:sp>
        </p:grpSp>
        <p:sp>
          <p:nvSpPr>
            <p:cNvPr id="220" name="Teardrop 1">
              <a:extLst>
                <a:ext uri="{FF2B5EF4-FFF2-40B4-BE49-F238E27FC236}">
                  <a16:creationId xmlns:a16="http://schemas.microsoft.com/office/drawing/2014/main" id="{9B560218-3792-497C-8535-BF05109E6F8F}"/>
                </a:ext>
              </a:extLst>
            </p:cNvPr>
            <p:cNvSpPr/>
            <p:nvPr/>
          </p:nvSpPr>
          <p:spPr>
            <a:xfrm rot="18805991">
              <a:off x="851825" y="2413606"/>
              <a:ext cx="150779" cy="151562"/>
            </a:xfrm>
            <a:custGeom>
              <a:avLst/>
              <a:gdLst/>
              <a:ahLst/>
              <a:cxnLst/>
              <a:rect l="l" t="t" r="r" b="b"/>
              <a:pathLst>
                <a:path w="1807241" h="1788383">
                  <a:moveTo>
                    <a:pt x="712876" y="1117592"/>
                  </a:moveTo>
                  <a:cubicBezTo>
                    <a:pt x="771173" y="1181828"/>
                    <a:pt x="811089" y="1255910"/>
                    <a:pt x="847925" y="1348018"/>
                  </a:cubicBezTo>
                  <a:cubicBezTo>
                    <a:pt x="814544" y="1418896"/>
                    <a:pt x="753893" y="1474052"/>
                    <a:pt x="679064" y="1498332"/>
                  </a:cubicBezTo>
                  <a:lnTo>
                    <a:pt x="308226" y="1106637"/>
                  </a:lnTo>
                  <a:cubicBezTo>
                    <a:pt x="336560" y="1033247"/>
                    <a:pt x="394949" y="975701"/>
                    <a:pt x="467546" y="946245"/>
                  </a:cubicBezTo>
                  <a:cubicBezTo>
                    <a:pt x="577903" y="998968"/>
                    <a:pt x="654580" y="1053357"/>
                    <a:pt x="712876" y="1117592"/>
                  </a:cubicBezTo>
                  <a:close/>
                  <a:moveTo>
                    <a:pt x="1038527" y="398886"/>
                  </a:moveTo>
                  <a:lnTo>
                    <a:pt x="1405560" y="786562"/>
                  </a:lnTo>
                  <a:cubicBezTo>
                    <a:pt x="1374476" y="799049"/>
                    <a:pt x="1340402" y="804299"/>
                    <a:pt x="1305054" y="803332"/>
                  </a:cubicBezTo>
                  <a:lnTo>
                    <a:pt x="1008167" y="795212"/>
                  </a:lnTo>
                  <a:lnTo>
                    <a:pt x="1016288" y="498325"/>
                  </a:lnTo>
                  <a:cubicBezTo>
                    <a:pt x="1017255" y="462976"/>
                    <a:pt x="1024360" y="429240"/>
                    <a:pt x="1038527" y="398886"/>
                  </a:cubicBezTo>
                  <a:close/>
                  <a:moveTo>
                    <a:pt x="1097925" y="218888"/>
                  </a:moveTo>
                  <a:cubicBezTo>
                    <a:pt x="992582" y="279303"/>
                    <a:pt x="921871" y="392886"/>
                    <a:pt x="921053" y="523256"/>
                  </a:cubicBezTo>
                  <a:lnTo>
                    <a:pt x="919136" y="828763"/>
                  </a:lnTo>
                  <a:lnTo>
                    <a:pt x="830924" y="915875"/>
                  </a:lnTo>
                  <a:lnTo>
                    <a:pt x="525417" y="913958"/>
                  </a:lnTo>
                  <a:cubicBezTo>
                    <a:pt x="403891" y="913196"/>
                    <a:pt x="296188" y="973343"/>
                    <a:pt x="234366" y="1067831"/>
                  </a:cubicBezTo>
                  <a:lnTo>
                    <a:pt x="710285" y="1570519"/>
                  </a:lnTo>
                  <a:cubicBezTo>
                    <a:pt x="811872" y="1510375"/>
                    <a:pt x="878808" y="1399439"/>
                    <a:pt x="879603" y="1272618"/>
                  </a:cubicBezTo>
                  <a:lnTo>
                    <a:pt x="881520" y="967111"/>
                  </a:lnTo>
                  <a:lnTo>
                    <a:pt x="969732" y="879999"/>
                  </a:lnTo>
                  <a:lnTo>
                    <a:pt x="1275239" y="881916"/>
                  </a:lnTo>
                  <a:cubicBezTo>
                    <a:pt x="1400271" y="882701"/>
                    <a:pt x="1510670" y="819011"/>
                    <a:pt x="1573529" y="721242"/>
                  </a:cubicBezTo>
                  <a:close/>
                  <a:moveTo>
                    <a:pt x="1162945" y="27894"/>
                  </a:moveTo>
                  <a:lnTo>
                    <a:pt x="1782798" y="682611"/>
                  </a:lnTo>
                  <a:cubicBezTo>
                    <a:pt x="1816692" y="718411"/>
                    <a:pt x="1815147" y="774907"/>
                    <a:pt x="1779347" y="808801"/>
                  </a:cubicBezTo>
                  <a:cubicBezTo>
                    <a:pt x="1743547" y="842694"/>
                    <a:pt x="1687050" y="841149"/>
                    <a:pt x="1653157" y="805349"/>
                  </a:cubicBezTo>
                  <a:lnTo>
                    <a:pt x="1644015" y="795693"/>
                  </a:lnTo>
                  <a:cubicBezTo>
                    <a:pt x="1561789" y="910282"/>
                    <a:pt x="1426630" y="983636"/>
                    <a:pt x="1274606" y="982683"/>
                  </a:cubicBezTo>
                  <a:lnTo>
                    <a:pt x="980378" y="980836"/>
                  </a:lnTo>
                  <a:lnTo>
                    <a:pt x="980378" y="1270380"/>
                  </a:lnTo>
                  <a:cubicBezTo>
                    <a:pt x="980378" y="1427425"/>
                    <a:pt x="901198" y="1565976"/>
                    <a:pt x="779756" y="1647056"/>
                  </a:cubicBezTo>
                  <a:cubicBezTo>
                    <a:pt x="807405" y="1681913"/>
                    <a:pt x="803595" y="1732594"/>
                    <a:pt x="770486" y="1763941"/>
                  </a:cubicBezTo>
                  <a:cubicBezTo>
                    <a:pt x="734686" y="1797834"/>
                    <a:pt x="678189" y="1796289"/>
                    <a:pt x="644296" y="1760489"/>
                  </a:cubicBezTo>
                  <a:lnTo>
                    <a:pt x="24442" y="1105772"/>
                  </a:lnTo>
                  <a:cubicBezTo>
                    <a:pt x="-9451" y="1069973"/>
                    <a:pt x="-7906" y="1013476"/>
                    <a:pt x="27894" y="979583"/>
                  </a:cubicBezTo>
                  <a:cubicBezTo>
                    <a:pt x="63694" y="945689"/>
                    <a:pt x="120190" y="947235"/>
                    <a:pt x="154084" y="983034"/>
                  </a:cubicBezTo>
                  <a:lnTo>
                    <a:pt x="163237" y="992702"/>
                  </a:lnTo>
                  <a:cubicBezTo>
                    <a:pt x="244774" y="882877"/>
                    <a:pt x="375836" y="813180"/>
                    <a:pt x="523178" y="813180"/>
                  </a:cubicBezTo>
                  <a:lnTo>
                    <a:pt x="818460" y="813180"/>
                  </a:lnTo>
                  <a:lnTo>
                    <a:pt x="820284" y="522622"/>
                  </a:lnTo>
                  <a:cubicBezTo>
                    <a:pt x="821285" y="363119"/>
                    <a:pt x="903845" y="223207"/>
                    <a:pt x="1028952" y="143673"/>
                  </a:cubicBezTo>
                  <a:cubicBezTo>
                    <a:pt x="999689" y="108599"/>
                    <a:pt x="1002953" y="56445"/>
                    <a:pt x="1036755" y="24443"/>
                  </a:cubicBezTo>
                  <a:cubicBezTo>
                    <a:pt x="1072555" y="-9451"/>
                    <a:pt x="1129052" y="-7906"/>
                    <a:pt x="1162945" y="2789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</p:grpSp>
      <p:sp>
        <p:nvSpPr>
          <p:cNvPr id="268" name="Oval 267">
            <a:extLst>
              <a:ext uri="{FF2B5EF4-FFF2-40B4-BE49-F238E27FC236}">
                <a16:creationId xmlns:a16="http://schemas.microsoft.com/office/drawing/2014/main" id="{B320F513-E35A-4486-919D-685E43AB00BE}"/>
              </a:ext>
            </a:extLst>
          </p:cNvPr>
          <p:cNvSpPr/>
          <p:nvPr/>
        </p:nvSpPr>
        <p:spPr>
          <a:xfrm>
            <a:off x="4713441" y="896518"/>
            <a:ext cx="220873" cy="19059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2025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003185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  <p:bldP spid="210" grpId="0" animBg="1"/>
      <p:bldP spid="216" grpId="0" animBg="1"/>
      <p:bldP spid="218" grpId="0" animBg="1"/>
      <p:bldP spid="21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6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285" name="Google Shape;285;p66"/>
          <p:cNvSpPr txBox="1"/>
          <p:nvPr/>
        </p:nvSpPr>
        <p:spPr>
          <a:xfrm>
            <a:off x="1119418" y="1610287"/>
            <a:ext cx="3765875" cy="515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800" b="0" i="0" u="none" strike="noStrike" cap="none" dirty="0">
                <a:solidFill>
                  <a:srgbClr val="1D3D70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Problem Finding</a:t>
            </a:r>
            <a:endParaRPr sz="2800" b="0" i="0" u="none" strike="noStrike" cap="none" dirty="0">
              <a:solidFill>
                <a:srgbClr val="1D3D70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grpSp>
        <p:nvGrpSpPr>
          <p:cNvPr id="2" name="Google Shape;262;p33">
            <a:extLst>
              <a:ext uri="{FF2B5EF4-FFF2-40B4-BE49-F238E27FC236}">
                <a16:creationId xmlns:a16="http://schemas.microsoft.com/office/drawing/2014/main" id="{224745B9-F629-D895-D8F9-4787FFA1B01B}"/>
              </a:ext>
            </a:extLst>
          </p:cNvPr>
          <p:cNvGrpSpPr/>
          <p:nvPr/>
        </p:nvGrpSpPr>
        <p:grpSpPr>
          <a:xfrm flipH="1">
            <a:off x="-1" y="2365891"/>
            <a:ext cx="5546036" cy="113922"/>
            <a:chOff x="2220050" y="1547100"/>
            <a:chExt cx="4993500" cy="0"/>
          </a:xfrm>
        </p:grpSpPr>
        <p:cxnSp>
          <p:nvCxnSpPr>
            <p:cNvPr id="3" name="Google Shape;263;p33">
              <a:extLst>
                <a:ext uri="{FF2B5EF4-FFF2-40B4-BE49-F238E27FC236}">
                  <a16:creationId xmlns:a16="http://schemas.microsoft.com/office/drawing/2014/main" id="{77DA5F51-B28A-8E9F-152F-6ABA755565EA}"/>
                </a:ext>
              </a:extLst>
            </p:cNvPr>
            <p:cNvCxnSpPr/>
            <p:nvPr/>
          </p:nvCxnSpPr>
          <p:spPr>
            <a:xfrm>
              <a:off x="2220050" y="1547100"/>
              <a:ext cx="464400" cy="0"/>
            </a:xfrm>
            <a:prstGeom prst="straightConnector1">
              <a:avLst/>
            </a:prstGeom>
            <a:noFill/>
            <a:ln w="114300" cap="flat" cmpd="sng">
              <a:solidFill>
                <a:srgbClr val="F6683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" name="Google Shape;264;p33">
              <a:extLst>
                <a:ext uri="{FF2B5EF4-FFF2-40B4-BE49-F238E27FC236}">
                  <a16:creationId xmlns:a16="http://schemas.microsoft.com/office/drawing/2014/main" id="{72BBEAA6-8C9B-4BFE-8EE3-3F2AAEC015A0}"/>
                </a:ext>
              </a:extLst>
            </p:cNvPr>
            <p:cNvCxnSpPr/>
            <p:nvPr/>
          </p:nvCxnSpPr>
          <p:spPr>
            <a:xfrm>
              <a:off x="2684450" y="1547100"/>
              <a:ext cx="45291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" name="Google Shape;285;p66">
            <a:extLst>
              <a:ext uri="{FF2B5EF4-FFF2-40B4-BE49-F238E27FC236}">
                <a16:creationId xmlns:a16="http://schemas.microsoft.com/office/drawing/2014/main" id="{D16A1D5B-C048-4DCB-0A05-FA722705C093}"/>
              </a:ext>
            </a:extLst>
          </p:cNvPr>
          <p:cNvSpPr txBox="1"/>
          <p:nvPr/>
        </p:nvSpPr>
        <p:spPr>
          <a:xfrm>
            <a:off x="508108" y="1610287"/>
            <a:ext cx="899398" cy="719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800" b="0" i="0" u="none" strike="noStrike" cap="none" dirty="0">
                <a:solidFill>
                  <a:srgbClr val="1D3D70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03</a:t>
            </a:r>
            <a:endParaRPr sz="4000" b="0" i="0" u="none" strike="noStrike" cap="none" dirty="0">
              <a:solidFill>
                <a:srgbClr val="1D3D70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469723675"/>
      </p:ext>
    </p:extLst>
  </p:cSld>
  <p:clrMapOvr>
    <a:masterClrMapping/>
  </p:clrMapOvr>
  <p:transition spd="slow">
    <p:cover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9397B7EE-E44F-43EB-BA82-F2723CB37BFD}"/>
              </a:ext>
            </a:extLst>
          </p:cNvPr>
          <p:cNvGrpSpPr/>
          <p:nvPr/>
        </p:nvGrpSpPr>
        <p:grpSpPr>
          <a:xfrm>
            <a:off x="898012" y="1177192"/>
            <a:ext cx="2283963" cy="3501857"/>
            <a:chOff x="898012" y="1177192"/>
            <a:chExt cx="2283963" cy="3501857"/>
          </a:xfrm>
        </p:grpSpPr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5F7ACDD3-C88E-4120-92E3-10A07AF563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98012" y="1177192"/>
              <a:ext cx="2080112" cy="1387418"/>
            </a:xfrm>
            <a:prstGeom prst="rect">
              <a:avLst/>
            </a:prstGeom>
          </p:spPr>
        </p:pic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38C1FA02-173F-4C14-9C7B-E19753CB0880}"/>
                </a:ext>
              </a:extLst>
            </p:cNvPr>
            <p:cNvGrpSpPr/>
            <p:nvPr/>
          </p:nvGrpSpPr>
          <p:grpSpPr>
            <a:xfrm>
              <a:off x="898012" y="2594925"/>
              <a:ext cx="2283963" cy="2084124"/>
              <a:chOff x="2003550" y="1502880"/>
              <a:chExt cx="2283963" cy="2084124"/>
            </a:xfrm>
          </p:grpSpPr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CC10DBE3-A0B8-4A60-A5BE-E56C79069A93}"/>
                  </a:ext>
                </a:extLst>
              </p:cNvPr>
              <p:cNvSpPr/>
              <p:nvPr/>
            </p:nvSpPr>
            <p:spPr>
              <a:xfrm>
                <a:off x="2028913" y="1502880"/>
                <a:ext cx="2088000" cy="72008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3982CF72-6F44-41D6-82CB-6F0D5F3BDF32}"/>
                  </a:ext>
                </a:extLst>
              </p:cNvPr>
              <p:cNvSpPr/>
              <p:nvPr/>
            </p:nvSpPr>
            <p:spPr>
              <a:xfrm>
                <a:off x="2051720" y="3514996"/>
                <a:ext cx="2088000" cy="72008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FE1A63A1-707F-4A46-8245-1B5247CE79FB}"/>
                  </a:ext>
                </a:extLst>
              </p:cNvPr>
              <p:cNvGrpSpPr/>
              <p:nvPr/>
            </p:nvGrpSpPr>
            <p:grpSpPr>
              <a:xfrm>
                <a:off x="2003550" y="1636482"/>
                <a:ext cx="2283963" cy="1373820"/>
                <a:chOff x="2048168" y="1161762"/>
                <a:chExt cx="3224288" cy="1373820"/>
              </a:xfrm>
            </p:grpSpPr>
            <p:sp>
              <p:nvSpPr>
                <p:cNvPr id="54" name="TextBox 10">
                  <a:extLst>
                    <a:ext uri="{FF2B5EF4-FFF2-40B4-BE49-F238E27FC236}">
                      <a16:creationId xmlns:a16="http://schemas.microsoft.com/office/drawing/2014/main" id="{0A063F43-7050-4788-814A-E3150FAA7231}"/>
                    </a:ext>
                  </a:extLst>
                </p:cNvPr>
                <p:cNvSpPr txBox="1"/>
                <p:nvPr/>
              </p:nvSpPr>
              <p:spPr>
                <a:xfrm>
                  <a:off x="2063006" y="1482986"/>
                  <a:ext cx="3209450" cy="105259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lvl="0">
                    <a:lnSpc>
                      <a:spcPct val="120000"/>
                    </a:lnSpc>
                    <a:buSzPts val="1000"/>
                  </a:pPr>
                  <a:r>
                    <a:rPr lang="en-ID" sz="1000" dirty="0">
                      <a:solidFill>
                        <a:srgbClr val="434343"/>
                      </a:solidFill>
                      <a:latin typeface="Inter"/>
                      <a:ea typeface="Inter"/>
                      <a:cs typeface="Inter"/>
                      <a:sym typeface="Inter"/>
                    </a:rPr>
                    <a:t>Characteristic:</a:t>
                  </a:r>
                </a:p>
                <a:p>
                  <a:pPr marL="171450" lvl="0" indent="-171450">
                    <a:lnSpc>
                      <a:spcPct val="120000"/>
                    </a:lnSpc>
                    <a:buSzPts val="1000"/>
                    <a:buFont typeface="Arial" panose="020B0604020202020204" pitchFamily="34" charset="0"/>
                    <a:buChar char="•"/>
                  </a:pPr>
                  <a:r>
                    <a:rPr lang="en-ID" sz="1000" dirty="0">
                      <a:solidFill>
                        <a:srgbClr val="434343"/>
                      </a:solidFill>
                      <a:latin typeface="Inter"/>
                      <a:ea typeface="Inter"/>
                      <a:cs typeface="Inter"/>
                      <a:sym typeface="Inter"/>
                    </a:rPr>
                    <a:t>Most are Senior Citizens</a:t>
                  </a:r>
                </a:p>
                <a:p>
                  <a:pPr marL="171450" lvl="0" indent="-171450">
                    <a:lnSpc>
                      <a:spcPct val="120000"/>
                    </a:lnSpc>
                    <a:buSzPts val="1000"/>
                    <a:buFont typeface="Arial" panose="020B0604020202020204" pitchFamily="34" charset="0"/>
                    <a:buChar char="•"/>
                  </a:pPr>
                  <a:r>
                    <a:rPr lang="en-ID" sz="1000" dirty="0">
                      <a:solidFill>
                        <a:srgbClr val="434343"/>
                      </a:solidFill>
                      <a:latin typeface="Inter"/>
                      <a:ea typeface="Inter"/>
                      <a:cs typeface="Inter"/>
                      <a:sym typeface="Inter"/>
                    </a:rPr>
                    <a:t>Have a partner and dependent</a:t>
                  </a:r>
                </a:p>
                <a:p>
                  <a:pPr marL="171450" lvl="0" indent="-171450">
                    <a:lnSpc>
                      <a:spcPct val="120000"/>
                    </a:lnSpc>
                    <a:buSzPts val="1000"/>
                    <a:buFont typeface="Arial" panose="020B0604020202020204" pitchFamily="34" charset="0"/>
                    <a:buChar char="•"/>
                  </a:pPr>
                  <a:r>
                    <a:rPr lang="en-ID" sz="1000" dirty="0">
                      <a:solidFill>
                        <a:srgbClr val="434343"/>
                      </a:solidFill>
                      <a:latin typeface="Inter"/>
                      <a:ea typeface="Inter"/>
                      <a:cs typeface="Inter"/>
                      <a:sym typeface="Inter"/>
                    </a:rPr>
                    <a:t>High expense  monthly charges</a:t>
                  </a:r>
                  <a:r>
                    <a:rPr lang="en-ID" sz="700" dirty="0">
                      <a:solidFill>
                        <a:srgbClr val="434343"/>
                      </a:solidFill>
                      <a:latin typeface="Inter"/>
                      <a:ea typeface="Inter"/>
                      <a:cs typeface="Inter"/>
                      <a:sym typeface="Inter"/>
                    </a:rPr>
                    <a:t>.</a:t>
                  </a:r>
                </a:p>
                <a:p>
                  <a:endParaRPr lang="en-US" altLang="ko-KR" sz="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endParaRPr>
                </a:p>
              </p:txBody>
            </p:sp>
            <p:sp>
              <p:nvSpPr>
                <p:cNvPr id="55" name="TextBox 11">
                  <a:extLst>
                    <a:ext uri="{FF2B5EF4-FFF2-40B4-BE49-F238E27FC236}">
                      <a16:creationId xmlns:a16="http://schemas.microsoft.com/office/drawing/2014/main" id="{D8080EF2-AF9C-4707-9FB2-DE9659AA61D7}"/>
                    </a:ext>
                  </a:extLst>
                </p:cNvPr>
                <p:cNvSpPr txBox="1"/>
                <p:nvPr/>
              </p:nvSpPr>
              <p:spPr>
                <a:xfrm>
                  <a:off x="2048168" y="1161762"/>
                  <a:ext cx="283593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ko-KR" sz="12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cs typeface="Arial" pitchFamily="34" charset="0"/>
                    </a:rPr>
                    <a:t>Elder Group (Cluster 1)</a:t>
                  </a:r>
                  <a:endParaRPr lang="ko-KR" altLang="en-US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endParaRPr>
                </a:p>
              </p:txBody>
            </p:sp>
          </p:grpSp>
        </p:grpSp>
        <p:sp>
          <p:nvSpPr>
            <p:cNvPr id="56" name="TextBox 11">
              <a:extLst>
                <a:ext uri="{FF2B5EF4-FFF2-40B4-BE49-F238E27FC236}">
                  <a16:creationId xmlns:a16="http://schemas.microsoft.com/office/drawing/2014/main" id="{80467F54-0FCC-4670-86A1-593F5F71D038}"/>
                </a:ext>
              </a:extLst>
            </p:cNvPr>
            <p:cNvSpPr txBox="1"/>
            <p:nvPr/>
          </p:nvSpPr>
          <p:spPr>
            <a:xfrm>
              <a:off x="946182" y="4284102"/>
              <a:ext cx="119603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446 People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57" name="Google Shape;285;p66">
            <a:extLst>
              <a:ext uri="{FF2B5EF4-FFF2-40B4-BE49-F238E27FC236}">
                <a16:creationId xmlns:a16="http://schemas.microsoft.com/office/drawing/2014/main" id="{515E0D21-6BE1-40F5-B1F9-02A268552FBF}"/>
              </a:ext>
            </a:extLst>
          </p:cNvPr>
          <p:cNvSpPr txBox="1"/>
          <p:nvPr/>
        </p:nvSpPr>
        <p:spPr>
          <a:xfrm>
            <a:off x="1017011" y="0"/>
            <a:ext cx="2515020" cy="706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3200" b="0" i="0" u="none" strike="noStrike" cap="none" dirty="0">
                <a:solidFill>
                  <a:srgbClr val="1D3D70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Clustering</a:t>
            </a:r>
            <a:r>
              <a:rPr lang="en-US" sz="2300" b="0" i="0" u="none" strike="noStrike" cap="none" dirty="0">
                <a:solidFill>
                  <a:srgbClr val="1D3D70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 </a:t>
            </a:r>
            <a:endParaRPr sz="2300" b="0" i="0" u="none" strike="noStrike" cap="none" dirty="0">
              <a:solidFill>
                <a:srgbClr val="1D3D70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DA8BC708-1992-4E25-9D30-C36ECF4EC8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977" y="73924"/>
            <a:ext cx="727546" cy="863667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DC473D24-B94E-4B80-9CCF-C5505ED2317B}"/>
              </a:ext>
            </a:extLst>
          </p:cNvPr>
          <p:cNvGrpSpPr/>
          <p:nvPr/>
        </p:nvGrpSpPr>
        <p:grpSpPr>
          <a:xfrm>
            <a:off x="3625225" y="1184297"/>
            <a:ext cx="2216731" cy="3473357"/>
            <a:chOff x="3625225" y="1184297"/>
            <a:chExt cx="2216731" cy="3473357"/>
          </a:xfrm>
        </p:grpSpPr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A98E86EE-D22C-49EF-BAB3-E525606CC6A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89590" y="1184297"/>
              <a:ext cx="2080112" cy="1385874"/>
            </a:xfrm>
            <a:prstGeom prst="rect">
              <a:avLst/>
            </a:prstGeom>
          </p:spPr>
        </p:pic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AFA77578-AF7D-4371-BB92-DF0D2A8CFE1C}"/>
                </a:ext>
              </a:extLst>
            </p:cNvPr>
            <p:cNvGrpSpPr/>
            <p:nvPr/>
          </p:nvGrpSpPr>
          <p:grpSpPr>
            <a:xfrm>
              <a:off x="3625225" y="2594925"/>
              <a:ext cx="2152365" cy="2062729"/>
              <a:chOff x="1995243" y="1635646"/>
              <a:chExt cx="2152365" cy="2062729"/>
            </a:xfrm>
          </p:grpSpPr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DDB1B275-C081-4BD8-9479-E1A30C33FC8D}"/>
                  </a:ext>
                </a:extLst>
              </p:cNvPr>
              <p:cNvSpPr/>
              <p:nvPr/>
            </p:nvSpPr>
            <p:spPr>
              <a:xfrm>
                <a:off x="2051720" y="1635646"/>
                <a:ext cx="2088000" cy="72008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12F19CEA-381B-4E54-B017-7808DFD9E820}"/>
                  </a:ext>
                </a:extLst>
              </p:cNvPr>
              <p:cNvSpPr/>
              <p:nvPr/>
            </p:nvSpPr>
            <p:spPr>
              <a:xfrm>
                <a:off x="2059608" y="3626367"/>
                <a:ext cx="2088000" cy="72008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63" name="TextBox 24">
                <a:extLst>
                  <a:ext uri="{FF2B5EF4-FFF2-40B4-BE49-F238E27FC236}">
                    <a16:creationId xmlns:a16="http://schemas.microsoft.com/office/drawing/2014/main" id="{4A191D4E-0A92-4FC3-A4F4-EFD0E9DE7E92}"/>
                  </a:ext>
                </a:extLst>
              </p:cNvPr>
              <p:cNvSpPr txBox="1"/>
              <p:nvPr/>
            </p:nvSpPr>
            <p:spPr>
              <a:xfrm>
                <a:off x="1995243" y="1742890"/>
                <a:ext cx="200886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1200" b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Mixage</a:t>
                </a:r>
                <a:r>
                  <a:rPr lang="en-US" altLang="ko-KR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(Cluster 2)</a:t>
                </a:r>
                <a:endPara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64" name="TextBox 10">
              <a:extLst>
                <a:ext uri="{FF2B5EF4-FFF2-40B4-BE49-F238E27FC236}">
                  <a16:creationId xmlns:a16="http://schemas.microsoft.com/office/drawing/2014/main" id="{8C6DAF8E-B8C5-4883-BFDC-A7DDD61A7BEF}"/>
                </a:ext>
              </a:extLst>
            </p:cNvPr>
            <p:cNvSpPr txBox="1"/>
            <p:nvPr/>
          </p:nvSpPr>
          <p:spPr>
            <a:xfrm>
              <a:off x="3625225" y="3022487"/>
              <a:ext cx="2216731" cy="11541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lnSpc>
                  <a:spcPct val="120000"/>
                </a:lnSpc>
                <a:buSzPts val="1000"/>
              </a:pPr>
              <a:r>
                <a:rPr lang="en-ID" sz="10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Characteristic:</a:t>
              </a:r>
            </a:p>
            <a:p>
              <a:pPr marL="171450" lvl="0" indent="-171450">
                <a:lnSpc>
                  <a:spcPct val="120000"/>
                </a:lnSpc>
                <a:buSzPts val="1000"/>
                <a:buFont typeface="Arial" panose="020B0604020202020204" pitchFamily="34" charset="0"/>
                <a:buChar char="•"/>
              </a:pPr>
              <a:r>
                <a:rPr lang="en-ID" sz="10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Mix of senior and non senior   citizens</a:t>
              </a:r>
            </a:p>
            <a:p>
              <a:pPr marL="171450" lvl="0" indent="-171450">
                <a:lnSpc>
                  <a:spcPct val="120000"/>
                </a:lnSpc>
                <a:buSzPts val="1000"/>
                <a:buFont typeface="Arial" panose="020B0604020202020204" pitchFamily="34" charset="0"/>
                <a:buChar char="•"/>
              </a:pPr>
              <a:r>
                <a:rPr lang="en-ID" sz="10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Have a partner and dependent</a:t>
              </a:r>
            </a:p>
            <a:p>
              <a:pPr marL="171450" lvl="0" indent="-171450">
                <a:lnSpc>
                  <a:spcPct val="120000"/>
                </a:lnSpc>
                <a:buSzPts val="1000"/>
                <a:buFont typeface="Arial" panose="020B0604020202020204" pitchFamily="34" charset="0"/>
                <a:buChar char="•"/>
              </a:pPr>
              <a:r>
                <a:rPr lang="en-ID" sz="10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low expense monthly charges</a:t>
              </a:r>
            </a:p>
            <a:p>
              <a:endPara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65" name="TextBox 11">
              <a:extLst>
                <a:ext uri="{FF2B5EF4-FFF2-40B4-BE49-F238E27FC236}">
                  <a16:creationId xmlns:a16="http://schemas.microsoft.com/office/drawing/2014/main" id="{C65C6A99-F007-4627-8180-9115103A370B}"/>
                </a:ext>
              </a:extLst>
            </p:cNvPr>
            <p:cNvSpPr txBox="1"/>
            <p:nvPr/>
          </p:nvSpPr>
          <p:spPr>
            <a:xfrm>
              <a:off x="3689590" y="4308647"/>
              <a:ext cx="133711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477 people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8FA2F41-AB08-4715-B2DC-931FAF8D9AFC}"/>
              </a:ext>
            </a:extLst>
          </p:cNvPr>
          <p:cNvGrpSpPr/>
          <p:nvPr/>
        </p:nvGrpSpPr>
        <p:grpSpPr>
          <a:xfrm>
            <a:off x="6352438" y="1133210"/>
            <a:ext cx="2162605" cy="3524444"/>
            <a:chOff x="6352438" y="1133210"/>
            <a:chExt cx="2162605" cy="3524444"/>
          </a:xfrm>
        </p:grpSpPr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C65BE03F-EA16-47C2-B6E0-93B746F1A3A5}"/>
                </a:ext>
              </a:extLst>
            </p:cNvPr>
            <p:cNvGrpSpPr/>
            <p:nvPr/>
          </p:nvGrpSpPr>
          <p:grpSpPr>
            <a:xfrm>
              <a:off x="6352438" y="2573020"/>
              <a:ext cx="2162605" cy="2084634"/>
              <a:chOff x="1997379" y="1635646"/>
              <a:chExt cx="2162605" cy="2084634"/>
            </a:xfrm>
          </p:grpSpPr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268641D4-42FE-4591-BB62-7B403C193F25}"/>
                  </a:ext>
                </a:extLst>
              </p:cNvPr>
              <p:cNvSpPr/>
              <p:nvPr/>
            </p:nvSpPr>
            <p:spPr>
              <a:xfrm>
                <a:off x="2051720" y="1635646"/>
                <a:ext cx="2088000" cy="72008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64AA8A1B-5096-4D9B-B45B-6D9CB129EBCA}"/>
                  </a:ext>
                </a:extLst>
              </p:cNvPr>
              <p:cNvSpPr/>
              <p:nvPr/>
            </p:nvSpPr>
            <p:spPr>
              <a:xfrm>
                <a:off x="2071984" y="3648272"/>
                <a:ext cx="2088000" cy="72008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76" name="TextBox 30">
                <a:extLst>
                  <a:ext uri="{FF2B5EF4-FFF2-40B4-BE49-F238E27FC236}">
                    <a16:creationId xmlns:a16="http://schemas.microsoft.com/office/drawing/2014/main" id="{34D114FA-97C8-47B3-9D9C-53CCC59A3C2C}"/>
                  </a:ext>
                </a:extLst>
              </p:cNvPr>
              <p:cNvSpPr txBox="1"/>
              <p:nvPr/>
            </p:nvSpPr>
            <p:spPr>
              <a:xfrm>
                <a:off x="1997379" y="1764795"/>
                <a:ext cx="200886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Young Blood  (Cluster 3)</a:t>
                </a:r>
                <a:endPara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AE112219-5DEF-4305-B78C-872FE10EF07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398644" y="1133210"/>
              <a:ext cx="2096135" cy="1398421"/>
            </a:xfrm>
            <a:prstGeom prst="rect">
              <a:avLst/>
            </a:prstGeom>
          </p:spPr>
        </p:pic>
        <p:sp>
          <p:nvSpPr>
            <p:cNvPr id="78" name="TextBox 10">
              <a:extLst>
                <a:ext uri="{FF2B5EF4-FFF2-40B4-BE49-F238E27FC236}">
                  <a16:creationId xmlns:a16="http://schemas.microsoft.com/office/drawing/2014/main" id="{3DE78694-6802-49F3-AA18-62AE3622028D}"/>
                </a:ext>
              </a:extLst>
            </p:cNvPr>
            <p:cNvSpPr txBox="1"/>
            <p:nvPr/>
          </p:nvSpPr>
          <p:spPr>
            <a:xfrm>
              <a:off x="6398644" y="3015985"/>
              <a:ext cx="2116399" cy="12926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lnSpc>
                  <a:spcPct val="120000"/>
                </a:lnSpc>
                <a:buSzPts val="1000"/>
              </a:pPr>
              <a:r>
                <a:rPr lang="en-ID" sz="10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Characteristic:</a:t>
              </a:r>
            </a:p>
            <a:p>
              <a:pPr marL="171450" lvl="0" indent="-171450">
                <a:lnSpc>
                  <a:spcPct val="120000"/>
                </a:lnSpc>
                <a:buSzPts val="1000"/>
                <a:buFont typeface="Arial" panose="020B0604020202020204" pitchFamily="34" charset="0"/>
                <a:buChar char="•"/>
              </a:pPr>
              <a:r>
                <a:rPr lang="en-ID" sz="10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Mostly is non-senior citizens. </a:t>
              </a:r>
            </a:p>
            <a:p>
              <a:pPr marL="171450" lvl="0" indent="-171450">
                <a:lnSpc>
                  <a:spcPct val="120000"/>
                </a:lnSpc>
                <a:buSzPts val="1000"/>
                <a:buFont typeface="Arial" panose="020B0604020202020204" pitchFamily="34" charset="0"/>
                <a:buChar char="•"/>
              </a:pPr>
              <a:r>
                <a:rPr lang="en-ID" sz="10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Mostly have no partner and dependent </a:t>
              </a:r>
            </a:p>
            <a:p>
              <a:pPr marL="171450" lvl="0" indent="-171450">
                <a:lnSpc>
                  <a:spcPct val="120000"/>
                </a:lnSpc>
                <a:buSzPts val="1000"/>
                <a:buFont typeface="Arial" panose="020B0604020202020204" pitchFamily="34" charset="0"/>
                <a:buChar char="•"/>
              </a:pPr>
              <a:r>
                <a:rPr lang="en-ID" sz="10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Medium expense monthly    charges.</a:t>
              </a:r>
            </a:p>
            <a:p>
              <a:endPara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79" name="TextBox 11">
              <a:extLst>
                <a:ext uri="{FF2B5EF4-FFF2-40B4-BE49-F238E27FC236}">
                  <a16:creationId xmlns:a16="http://schemas.microsoft.com/office/drawing/2014/main" id="{C89D23B7-3D06-47D8-A0B5-C58450BF424C}"/>
                </a:ext>
              </a:extLst>
            </p:cNvPr>
            <p:cNvSpPr txBox="1"/>
            <p:nvPr/>
          </p:nvSpPr>
          <p:spPr>
            <a:xfrm>
              <a:off x="6486641" y="4313764"/>
              <a:ext cx="12051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946 people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67024203"/>
      </p:ext>
    </p:extLst>
  </p:cSld>
  <p:clrMapOvr>
    <a:masterClrMapping/>
  </p:clrMapOvr>
  <p:transition spd="slow">
    <p:cover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66"/>
          <p:cNvSpPr txBox="1">
            <a:spLocks noGrp="1"/>
          </p:cNvSpPr>
          <p:nvPr>
            <p:ph type="sldNum" idx="12"/>
          </p:nvPr>
        </p:nvSpPr>
        <p:spPr>
          <a:xfrm>
            <a:off x="8452580" y="4374464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sp>
        <p:nvSpPr>
          <p:cNvPr id="285" name="Google Shape;285;p66"/>
          <p:cNvSpPr txBox="1"/>
          <p:nvPr/>
        </p:nvSpPr>
        <p:spPr>
          <a:xfrm>
            <a:off x="201493" y="143639"/>
            <a:ext cx="1598908" cy="6376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300" b="0" i="0" u="none" strike="noStrike" cap="none" dirty="0">
                <a:solidFill>
                  <a:srgbClr val="1D3D70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Cluster 1 </a:t>
            </a:r>
            <a:endParaRPr sz="2300" b="0" i="0" u="none" strike="noStrike" cap="none" dirty="0">
              <a:solidFill>
                <a:srgbClr val="1D3D70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F05502D-4F73-486F-A94E-902514C028A8}"/>
              </a:ext>
            </a:extLst>
          </p:cNvPr>
          <p:cNvGrpSpPr/>
          <p:nvPr/>
        </p:nvGrpSpPr>
        <p:grpSpPr>
          <a:xfrm>
            <a:off x="4007624" y="1210987"/>
            <a:ext cx="4176249" cy="3575960"/>
            <a:chOff x="4007624" y="1210987"/>
            <a:chExt cx="4176249" cy="357596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72C76A8E-F6C1-41FC-0A3F-C2BDC423FC12}"/>
                </a:ext>
              </a:extLst>
            </p:cNvPr>
            <p:cNvSpPr/>
            <p:nvPr/>
          </p:nvSpPr>
          <p:spPr>
            <a:xfrm rot="18900000">
              <a:off x="4026094" y="1942127"/>
              <a:ext cx="395723" cy="369943"/>
            </a:xfrm>
            <a:prstGeom prst="rect">
              <a:avLst/>
            </a:prstGeom>
            <a:solidFill>
              <a:schemeClr val="accent2"/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cs typeface="Arial" pitchFamily="34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BBCD509-94F8-CB01-2903-3B4BE710BFA4}"/>
                </a:ext>
              </a:extLst>
            </p:cNvPr>
            <p:cNvSpPr txBox="1"/>
            <p:nvPr/>
          </p:nvSpPr>
          <p:spPr>
            <a:xfrm>
              <a:off x="4007625" y="1993959"/>
              <a:ext cx="432663" cy="2616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050" b="1" dirty="0">
                  <a:solidFill>
                    <a:schemeClr val="bg1"/>
                  </a:solidFill>
                  <a:cs typeface="Arial" pitchFamily="34" charset="0"/>
                </a:rPr>
                <a:t>01</a:t>
              </a:r>
              <a:endParaRPr lang="ko-KR" altLang="en-US" sz="105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DA799C01-6C45-C9E9-EF19-86420B0C13F0}"/>
                </a:ext>
              </a:extLst>
            </p:cNvPr>
            <p:cNvGrpSpPr/>
            <p:nvPr/>
          </p:nvGrpSpPr>
          <p:grpSpPr>
            <a:xfrm>
              <a:off x="4594968" y="1761846"/>
              <a:ext cx="3120916" cy="617053"/>
              <a:chOff x="3233963" y="1954419"/>
              <a:chExt cx="2520767" cy="617171"/>
            </a:xfrm>
          </p:grpSpPr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A59B6B5-420A-F429-ADEA-03B847AE2972}"/>
                  </a:ext>
                </a:extLst>
              </p:cNvPr>
              <p:cNvSpPr txBox="1"/>
              <p:nvPr/>
            </p:nvSpPr>
            <p:spPr>
              <a:xfrm>
                <a:off x="3233963" y="1954419"/>
                <a:ext cx="1400519" cy="2770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Satisfaction Survey</a:t>
                </a:r>
                <a:endPara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B9DE0A08-4A0B-6FDF-FC45-8325CC39C35F}"/>
                  </a:ext>
                </a:extLst>
              </p:cNvPr>
              <p:cNvSpPr txBox="1"/>
              <p:nvPr/>
            </p:nvSpPr>
            <p:spPr>
              <a:xfrm>
                <a:off x="3233963" y="2171403"/>
                <a:ext cx="2520767" cy="4001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altLang="ko-KR" sz="1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Conduct customer satisfaction survey to identify the cause of their dissatisfaction </a:t>
                </a:r>
                <a:endParaRPr lang="ko-KR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D3A2D342-04E0-87A4-3675-122F1106C5FC}"/>
                </a:ext>
              </a:extLst>
            </p:cNvPr>
            <p:cNvSpPr/>
            <p:nvPr/>
          </p:nvSpPr>
          <p:spPr>
            <a:xfrm rot="18900000">
              <a:off x="4026095" y="2558397"/>
              <a:ext cx="395723" cy="369943"/>
            </a:xfrm>
            <a:prstGeom prst="rect">
              <a:avLst/>
            </a:prstGeom>
            <a:solidFill>
              <a:schemeClr val="accent2"/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cs typeface="Arial" pitchFamily="34" charset="0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51E33929-C4E3-A11A-742A-DFB1A919E328}"/>
                </a:ext>
              </a:extLst>
            </p:cNvPr>
            <p:cNvSpPr txBox="1"/>
            <p:nvPr/>
          </p:nvSpPr>
          <p:spPr>
            <a:xfrm>
              <a:off x="4007624" y="2612925"/>
              <a:ext cx="432663" cy="2616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050" b="1" dirty="0">
                  <a:solidFill>
                    <a:schemeClr val="bg1"/>
                  </a:solidFill>
                  <a:cs typeface="Arial" pitchFamily="34" charset="0"/>
                </a:rPr>
                <a:t>02</a:t>
              </a:r>
              <a:endParaRPr lang="ko-KR" altLang="en-US" sz="105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2CCCC629-1D99-5B40-C42A-EC92566D22B8}"/>
                </a:ext>
              </a:extLst>
            </p:cNvPr>
            <p:cNvGrpSpPr/>
            <p:nvPr/>
          </p:nvGrpSpPr>
          <p:grpSpPr>
            <a:xfrm>
              <a:off x="4649341" y="2459772"/>
              <a:ext cx="3534532" cy="613492"/>
              <a:chOff x="3240961" y="1983561"/>
              <a:chExt cx="2854845" cy="742000"/>
            </a:xfrm>
          </p:grpSpPr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7EDD5999-B34E-2CD9-4D30-AD160285B7DE}"/>
                  </a:ext>
                </a:extLst>
              </p:cNvPr>
              <p:cNvSpPr txBox="1"/>
              <p:nvPr/>
            </p:nvSpPr>
            <p:spPr>
              <a:xfrm>
                <a:off x="3240961" y="1983561"/>
                <a:ext cx="2854845" cy="3350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Offer Long-term Contract Package</a:t>
                </a:r>
                <a:endPara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12B2B990-6959-EF5B-08BB-BC90123A76D0}"/>
                  </a:ext>
                </a:extLst>
              </p:cNvPr>
              <p:cNvSpPr txBox="1"/>
              <p:nvPr/>
            </p:nvSpPr>
            <p:spPr>
              <a:xfrm>
                <a:off x="3240962" y="2241640"/>
                <a:ext cx="2520767" cy="4839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altLang="ko-KR" sz="1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Conduct a long-term contract package with various benefit </a:t>
                </a:r>
                <a:endParaRPr lang="ko-KR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F2E56D6B-A41D-AA58-0B10-DC9DDF4C0625}"/>
                </a:ext>
              </a:extLst>
            </p:cNvPr>
            <p:cNvSpPr/>
            <p:nvPr/>
          </p:nvSpPr>
          <p:spPr>
            <a:xfrm rot="18900000">
              <a:off x="4061152" y="3253750"/>
              <a:ext cx="395723" cy="369943"/>
            </a:xfrm>
            <a:prstGeom prst="rect">
              <a:avLst/>
            </a:prstGeom>
            <a:solidFill>
              <a:schemeClr val="accent2"/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cs typeface="Arial" pitchFamily="34" charset="0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94853F06-1A9E-7520-2710-6982F8D40BCE}"/>
                </a:ext>
              </a:extLst>
            </p:cNvPr>
            <p:cNvSpPr txBox="1"/>
            <p:nvPr/>
          </p:nvSpPr>
          <p:spPr>
            <a:xfrm>
              <a:off x="4030315" y="3317225"/>
              <a:ext cx="432663" cy="2616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050" b="1" dirty="0">
                  <a:solidFill>
                    <a:schemeClr val="bg1"/>
                  </a:solidFill>
                  <a:cs typeface="Arial" pitchFamily="34" charset="0"/>
                </a:rPr>
                <a:t>03</a:t>
              </a:r>
              <a:endParaRPr lang="ko-KR" altLang="en-US" sz="105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037B3595-9A6F-40B9-9B1C-B8F2BCBCC9E2}"/>
                </a:ext>
              </a:extLst>
            </p:cNvPr>
            <p:cNvGrpSpPr/>
            <p:nvPr/>
          </p:nvGrpSpPr>
          <p:grpSpPr>
            <a:xfrm>
              <a:off x="4649341" y="3168016"/>
              <a:ext cx="3120916" cy="733402"/>
              <a:chOff x="3233963" y="1954419"/>
              <a:chExt cx="2520767" cy="887029"/>
            </a:xfrm>
          </p:grpSpPr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3E318D74-03B3-CE75-4E72-6CBE0BF4814C}"/>
                  </a:ext>
                </a:extLst>
              </p:cNvPr>
              <p:cNvSpPr txBox="1"/>
              <p:nvPr/>
            </p:nvSpPr>
            <p:spPr>
              <a:xfrm>
                <a:off x="3233963" y="1954419"/>
                <a:ext cx="1400519" cy="3350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Discount</a:t>
                </a:r>
                <a:endPara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4598115-8C80-665A-E8D3-35985E8E597E}"/>
                  </a:ext>
                </a:extLst>
              </p:cNvPr>
              <p:cNvSpPr txBox="1"/>
              <p:nvPr/>
            </p:nvSpPr>
            <p:spPr>
              <a:xfrm>
                <a:off x="3233963" y="2171403"/>
                <a:ext cx="2520767" cy="6700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altLang="ko-KR" sz="1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Because this cluster tend to have medium high – high expense monthly charges, it’s a brilliant idea to give discount (without reducing product quality)</a:t>
                </a:r>
                <a:endParaRPr lang="ko-KR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68A494B9-E323-0769-B190-42D89E8622C2}"/>
                </a:ext>
              </a:extLst>
            </p:cNvPr>
            <p:cNvSpPr/>
            <p:nvPr/>
          </p:nvSpPr>
          <p:spPr>
            <a:xfrm rot="18900000">
              <a:off x="4061151" y="3901602"/>
              <a:ext cx="395723" cy="369943"/>
            </a:xfrm>
            <a:prstGeom prst="rect">
              <a:avLst/>
            </a:prstGeom>
            <a:solidFill>
              <a:schemeClr val="accent2"/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cs typeface="Arial" pitchFamily="34" charset="0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DF0625E2-75E3-319E-C367-9A9C15AC4840}"/>
                </a:ext>
              </a:extLst>
            </p:cNvPr>
            <p:cNvSpPr txBox="1"/>
            <p:nvPr/>
          </p:nvSpPr>
          <p:spPr>
            <a:xfrm>
              <a:off x="4044216" y="3958999"/>
              <a:ext cx="432663" cy="2616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050" b="1" dirty="0">
                  <a:solidFill>
                    <a:schemeClr val="bg1"/>
                  </a:solidFill>
                  <a:cs typeface="Arial" pitchFamily="34" charset="0"/>
                </a:rPr>
                <a:t>04</a:t>
              </a:r>
              <a:endParaRPr lang="ko-KR" altLang="en-US" sz="105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A56F1655-7274-4E8C-FA6E-FEE42A33CA98}"/>
                </a:ext>
              </a:extLst>
            </p:cNvPr>
            <p:cNvGrpSpPr/>
            <p:nvPr/>
          </p:nvGrpSpPr>
          <p:grpSpPr>
            <a:xfrm>
              <a:off x="4614285" y="3998279"/>
              <a:ext cx="3536279" cy="788668"/>
              <a:chOff x="3232551" y="1954419"/>
              <a:chExt cx="2856256" cy="953872"/>
            </a:xfrm>
          </p:grpSpPr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C2F08234-F5D1-CC8E-D830-C89C301FD12C}"/>
                  </a:ext>
                </a:extLst>
              </p:cNvPr>
              <p:cNvSpPr txBox="1"/>
              <p:nvPr/>
            </p:nvSpPr>
            <p:spPr>
              <a:xfrm>
                <a:off x="3233962" y="1954419"/>
                <a:ext cx="2854845" cy="3350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Maintain a Good Communication</a:t>
                </a:r>
                <a:endPara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34914F0D-2B12-286C-B999-479E96ACBA8E}"/>
                  </a:ext>
                </a:extLst>
              </p:cNvPr>
              <p:cNvSpPr txBox="1"/>
              <p:nvPr/>
            </p:nvSpPr>
            <p:spPr>
              <a:xfrm>
                <a:off x="3232551" y="2238246"/>
                <a:ext cx="2520767" cy="6700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ID" sz="1000" b="0" i="0" u="none" strike="noStrike" cap="none" dirty="0">
                    <a:solidFill>
                      <a:srgbClr val="434343"/>
                    </a:solidFill>
                    <a:latin typeface="+mj-lt"/>
                    <a:ea typeface="Inter"/>
                    <a:cs typeface="Inter"/>
                    <a:sym typeface="Inter"/>
                  </a:rPr>
                  <a:t>Improve </a:t>
                </a:r>
                <a:r>
                  <a:rPr lang="en-ID" sz="1000" dirty="0">
                    <a:solidFill>
                      <a:srgbClr val="434343"/>
                    </a:solidFill>
                    <a:latin typeface="+mj-lt"/>
                    <a:ea typeface="Inter"/>
                    <a:cs typeface="Inter"/>
                    <a:sym typeface="Inter"/>
                  </a:rPr>
                  <a:t>service quality by handling customer complain, inform our new package </a:t>
                </a:r>
                <a:endParaRPr lang="en-ID" sz="1000" b="0" i="0" u="none" strike="noStrike" cap="none" dirty="0">
                  <a:solidFill>
                    <a:srgbClr val="434343"/>
                  </a:solidFill>
                  <a:latin typeface="+mj-lt"/>
                  <a:ea typeface="Inter"/>
                  <a:cs typeface="Inter"/>
                  <a:sym typeface="Inter"/>
                </a:endParaRPr>
              </a:p>
              <a:p>
                <a:pPr algn="just"/>
                <a:endParaRPr lang="ko-KR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259" name="Google Shape;284;p66">
              <a:extLst>
                <a:ext uri="{FF2B5EF4-FFF2-40B4-BE49-F238E27FC236}">
                  <a16:creationId xmlns:a16="http://schemas.microsoft.com/office/drawing/2014/main" id="{A6AA7B7E-2349-76BB-8F08-786EA1E551A7}"/>
                </a:ext>
              </a:extLst>
            </p:cNvPr>
            <p:cNvSpPr txBox="1"/>
            <p:nvPr/>
          </p:nvSpPr>
          <p:spPr>
            <a:xfrm>
              <a:off x="4038216" y="1210987"/>
              <a:ext cx="1362671" cy="48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-ID" sz="1500" b="1" i="0" u="none" strike="noStrike" cap="none" dirty="0">
                  <a:solidFill>
                    <a:srgbClr val="F06634"/>
                  </a:solidFill>
                  <a:latin typeface="Inter"/>
                  <a:ea typeface="Inter"/>
                  <a:cs typeface="Inter"/>
                  <a:sym typeface="Inter"/>
                </a:rPr>
                <a:t>Suggestion</a:t>
              </a:r>
              <a:endParaRPr sz="1500" b="1" i="0" u="none" strike="noStrike" cap="none" dirty="0">
                <a:solidFill>
                  <a:srgbClr val="F06634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62E6A829-942D-4FB1-AC34-690F5199B2D7}"/>
              </a:ext>
            </a:extLst>
          </p:cNvPr>
          <p:cNvGrpSpPr/>
          <p:nvPr/>
        </p:nvGrpSpPr>
        <p:grpSpPr>
          <a:xfrm>
            <a:off x="960127" y="1192104"/>
            <a:ext cx="2449414" cy="3575960"/>
            <a:chOff x="898012" y="1179072"/>
            <a:chExt cx="2284989" cy="3414111"/>
          </a:xfrm>
        </p:grpSpPr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259BC2FA-EBA3-484E-975C-DF8D2C431D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9378" y="1179072"/>
              <a:ext cx="2082871" cy="1389258"/>
            </a:xfrm>
            <a:prstGeom prst="rect">
              <a:avLst/>
            </a:prstGeom>
          </p:spPr>
        </p:pic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74D92E4D-AA4C-4B51-A87C-F0643F305F74}"/>
                </a:ext>
              </a:extLst>
            </p:cNvPr>
            <p:cNvGrpSpPr/>
            <p:nvPr/>
          </p:nvGrpSpPr>
          <p:grpSpPr>
            <a:xfrm>
              <a:off x="898012" y="2727691"/>
              <a:ext cx="2284989" cy="1865492"/>
              <a:chOff x="2003550" y="1635646"/>
              <a:chExt cx="2284989" cy="1865492"/>
            </a:xfrm>
          </p:grpSpPr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078E226F-86F2-42E3-9B90-DAA41B80634D}"/>
                  </a:ext>
                </a:extLst>
              </p:cNvPr>
              <p:cNvSpPr/>
              <p:nvPr/>
            </p:nvSpPr>
            <p:spPr>
              <a:xfrm>
                <a:off x="2051720" y="1635646"/>
                <a:ext cx="2088000" cy="72008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5D707252-B3C7-47BF-9494-6A47C8CD442F}"/>
                  </a:ext>
                </a:extLst>
              </p:cNvPr>
              <p:cNvSpPr/>
              <p:nvPr/>
            </p:nvSpPr>
            <p:spPr>
              <a:xfrm>
                <a:off x="2049787" y="3429130"/>
                <a:ext cx="2088000" cy="72008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FE522DC0-065A-40D7-BC33-BAB7F828CFD1}"/>
                  </a:ext>
                </a:extLst>
              </p:cNvPr>
              <p:cNvGrpSpPr/>
              <p:nvPr/>
            </p:nvGrpSpPr>
            <p:grpSpPr>
              <a:xfrm>
                <a:off x="2003550" y="1798532"/>
                <a:ext cx="2284989" cy="1377871"/>
                <a:chOff x="2048168" y="1323812"/>
                <a:chExt cx="3225737" cy="1377871"/>
              </a:xfrm>
            </p:grpSpPr>
            <p:sp>
              <p:nvSpPr>
                <p:cNvPr id="64" name="TextBox 10">
                  <a:extLst>
                    <a:ext uri="{FF2B5EF4-FFF2-40B4-BE49-F238E27FC236}">
                      <a16:creationId xmlns:a16="http://schemas.microsoft.com/office/drawing/2014/main" id="{06CB6FFD-7884-494A-ACDB-5382AF475FE2}"/>
                    </a:ext>
                  </a:extLst>
                </p:cNvPr>
                <p:cNvSpPr txBox="1"/>
                <p:nvPr/>
              </p:nvSpPr>
              <p:spPr>
                <a:xfrm>
                  <a:off x="2064455" y="1649087"/>
                  <a:ext cx="3209450" cy="105259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lvl="0">
                    <a:lnSpc>
                      <a:spcPct val="120000"/>
                    </a:lnSpc>
                    <a:buSzPts val="1000"/>
                  </a:pPr>
                  <a:r>
                    <a:rPr lang="en-ID" sz="1000" dirty="0">
                      <a:solidFill>
                        <a:srgbClr val="434343"/>
                      </a:solidFill>
                      <a:latin typeface="Inter"/>
                      <a:ea typeface="Inter"/>
                      <a:cs typeface="Inter"/>
                      <a:sym typeface="Inter"/>
                    </a:rPr>
                    <a:t>Characteristic:</a:t>
                  </a:r>
                </a:p>
                <a:p>
                  <a:pPr marL="171450" lvl="0" indent="-171450">
                    <a:lnSpc>
                      <a:spcPct val="120000"/>
                    </a:lnSpc>
                    <a:buSzPts val="1000"/>
                    <a:buFont typeface="Arial" panose="020B0604020202020204" pitchFamily="34" charset="0"/>
                    <a:buChar char="•"/>
                  </a:pPr>
                  <a:r>
                    <a:rPr lang="en-ID" sz="1000" dirty="0">
                      <a:solidFill>
                        <a:srgbClr val="434343"/>
                      </a:solidFill>
                      <a:latin typeface="Inter"/>
                      <a:ea typeface="Inter"/>
                      <a:cs typeface="Inter"/>
                      <a:sym typeface="Inter"/>
                    </a:rPr>
                    <a:t>Most are Senior Citizens</a:t>
                  </a:r>
                </a:p>
                <a:p>
                  <a:pPr marL="171450" lvl="0" indent="-171450">
                    <a:lnSpc>
                      <a:spcPct val="120000"/>
                    </a:lnSpc>
                    <a:buSzPts val="1000"/>
                    <a:buFont typeface="Arial" panose="020B0604020202020204" pitchFamily="34" charset="0"/>
                    <a:buChar char="•"/>
                  </a:pPr>
                  <a:r>
                    <a:rPr lang="en-ID" sz="1000" dirty="0">
                      <a:solidFill>
                        <a:srgbClr val="434343"/>
                      </a:solidFill>
                      <a:latin typeface="Inter"/>
                      <a:ea typeface="Inter"/>
                      <a:cs typeface="Inter"/>
                      <a:sym typeface="Inter"/>
                    </a:rPr>
                    <a:t>Have a partner and dependent</a:t>
                  </a:r>
                </a:p>
                <a:p>
                  <a:pPr marL="171450" lvl="0" indent="-171450">
                    <a:lnSpc>
                      <a:spcPct val="120000"/>
                    </a:lnSpc>
                    <a:buSzPts val="1000"/>
                    <a:buFont typeface="Arial" panose="020B0604020202020204" pitchFamily="34" charset="0"/>
                    <a:buChar char="•"/>
                  </a:pPr>
                  <a:r>
                    <a:rPr lang="en-ID" sz="1000" dirty="0">
                      <a:solidFill>
                        <a:srgbClr val="434343"/>
                      </a:solidFill>
                      <a:latin typeface="Inter"/>
                      <a:ea typeface="Inter"/>
                      <a:cs typeface="Inter"/>
                      <a:sym typeface="Inter"/>
                    </a:rPr>
                    <a:t>High expense  monthly charges</a:t>
                  </a:r>
                  <a:r>
                    <a:rPr lang="en-ID" sz="700" dirty="0">
                      <a:solidFill>
                        <a:srgbClr val="434343"/>
                      </a:solidFill>
                      <a:latin typeface="Inter"/>
                      <a:ea typeface="Inter"/>
                      <a:cs typeface="Inter"/>
                      <a:sym typeface="Inter"/>
                    </a:rPr>
                    <a:t>.</a:t>
                  </a:r>
                </a:p>
                <a:p>
                  <a:endParaRPr lang="en-US" altLang="ko-KR" sz="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endParaRPr>
                </a:p>
              </p:txBody>
            </p:sp>
            <p:sp>
              <p:nvSpPr>
                <p:cNvPr id="65" name="TextBox 11">
                  <a:extLst>
                    <a:ext uri="{FF2B5EF4-FFF2-40B4-BE49-F238E27FC236}">
                      <a16:creationId xmlns:a16="http://schemas.microsoft.com/office/drawing/2014/main" id="{7346D7E4-F0B4-4B41-BA47-2E30FB35D3EF}"/>
                    </a:ext>
                  </a:extLst>
                </p:cNvPr>
                <p:cNvSpPr txBox="1"/>
                <p:nvPr/>
              </p:nvSpPr>
              <p:spPr>
                <a:xfrm>
                  <a:off x="2048168" y="1323812"/>
                  <a:ext cx="283593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ko-KR" sz="12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cs typeface="Arial" pitchFamily="34" charset="0"/>
                    </a:rPr>
                    <a:t>Elder Group (Cluster 1)</a:t>
                  </a:r>
                  <a:endParaRPr lang="ko-KR" altLang="en-US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endParaRPr>
                </a:p>
              </p:txBody>
            </p:sp>
          </p:grpSp>
        </p:grpSp>
        <p:sp>
          <p:nvSpPr>
            <p:cNvPr id="66" name="TextBox 11">
              <a:extLst>
                <a:ext uri="{FF2B5EF4-FFF2-40B4-BE49-F238E27FC236}">
                  <a16:creationId xmlns:a16="http://schemas.microsoft.com/office/drawing/2014/main" id="{5D493088-5EB6-4E92-8445-56669F2317C9}"/>
                </a:ext>
              </a:extLst>
            </p:cNvPr>
            <p:cNvSpPr txBox="1"/>
            <p:nvPr/>
          </p:nvSpPr>
          <p:spPr>
            <a:xfrm>
              <a:off x="1390230" y="4122659"/>
              <a:ext cx="119603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446 People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86924908"/>
      </p:ext>
    </p:extLst>
  </p:cSld>
  <p:clrMapOvr>
    <a:masterClrMapping/>
  </p:clrMapOvr>
  <p:transition spd="slow">
    <p:cover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66"/>
          <p:cNvSpPr txBox="1">
            <a:spLocks noGrp="1"/>
          </p:cNvSpPr>
          <p:nvPr>
            <p:ph type="sldNum" idx="12"/>
          </p:nvPr>
        </p:nvSpPr>
        <p:spPr>
          <a:xfrm>
            <a:off x="8808861" y="4749900"/>
            <a:ext cx="335139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17</a:t>
            </a:fld>
            <a:endParaRPr dirty="0"/>
          </a:p>
        </p:txBody>
      </p:sp>
      <p:sp>
        <p:nvSpPr>
          <p:cNvPr id="285" name="Google Shape;285;p66"/>
          <p:cNvSpPr txBox="1"/>
          <p:nvPr/>
        </p:nvSpPr>
        <p:spPr>
          <a:xfrm>
            <a:off x="97394" y="130006"/>
            <a:ext cx="1785649" cy="6376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300" b="0" i="0" u="none" strike="noStrike" cap="none" dirty="0">
                <a:solidFill>
                  <a:srgbClr val="1D3D70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Cluster </a:t>
            </a:r>
            <a:r>
              <a:rPr lang="en-US" sz="2300" dirty="0">
                <a:solidFill>
                  <a:srgbClr val="1D3D70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2</a:t>
            </a:r>
            <a:endParaRPr sz="2300" b="0" i="0" u="none" strike="noStrike" cap="none" dirty="0">
              <a:solidFill>
                <a:srgbClr val="1D3D70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77B6FA1-718B-47D1-9DE4-5B93D9356B6D}"/>
              </a:ext>
            </a:extLst>
          </p:cNvPr>
          <p:cNvGrpSpPr/>
          <p:nvPr/>
        </p:nvGrpSpPr>
        <p:grpSpPr>
          <a:xfrm>
            <a:off x="4126403" y="1473138"/>
            <a:ext cx="4266590" cy="2936456"/>
            <a:chOff x="3938943" y="921109"/>
            <a:chExt cx="4266590" cy="2936456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2C2C164D-A2A3-8127-E0DB-CFF336F3DB34}"/>
                </a:ext>
              </a:extLst>
            </p:cNvPr>
            <p:cNvSpPr/>
            <p:nvPr/>
          </p:nvSpPr>
          <p:spPr>
            <a:xfrm rot="18900000">
              <a:off x="3959833" y="1627932"/>
              <a:ext cx="447436" cy="447436"/>
            </a:xfrm>
            <a:prstGeom prst="rect">
              <a:avLst/>
            </a:prstGeom>
            <a:solidFill>
              <a:schemeClr val="accent3"/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cs typeface="Arial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7FDDA7A-F550-FD59-1160-8E2A1E133F87}"/>
                </a:ext>
              </a:extLst>
            </p:cNvPr>
            <p:cNvSpPr txBox="1"/>
            <p:nvPr/>
          </p:nvSpPr>
          <p:spPr>
            <a:xfrm>
              <a:off x="3938949" y="1713152"/>
              <a:ext cx="489204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01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30D56298-C5B0-D1D8-495D-56DF7B00A3CB}"/>
                </a:ext>
              </a:extLst>
            </p:cNvPr>
            <p:cNvGrpSpPr/>
            <p:nvPr/>
          </p:nvGrpSpPr>
          <p:grpSpPr>
            <a:xfrm>
              <a:off x="4572000" y="1419992"/>
              <a:ext cx="3633533" cy="663249"/>
              <a:chOff x="3233963" y="1954419"/>
              <a:chExt cx="1400520" cy="546913"/>
            </a:xfrm>
          </p:grpSpPr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C5C18C1-B534-0A43-58FE-195E2E18CD4A}"/>
                  </a:ext>
                </a:extLst>
              </p:cNvPr>
              <p:cNvSpPr txBox="1"/>
              <p:nvPr/>
            </p:nvSpPr>
            <p:spPr>
              <a:xfrm>
                <a:off x="3233963" y="1954419"/>
                <a:ext cx="140051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Maintain a Good Communication</a:t>
                </a:r>
                <a:endPara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9BC987F-AA9D-720B-D9B9-7701DDBAD6CA}"/>
                  </a:ext>
                </a:extLst>
              </p:cNvPr>
              <p:cNvSpPr txBox="1"/>
              <p:nvPr/>
            </p:nvSpPr>
            <p:spPr>
              <a:xfrm>
                <a:off x="3233964" y="2171403"/>
                <a:ext cx="1400519" cy="3299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ID" sz="1000" dirty="0">
                    <a:solidFill>
                      <a:srgbClr val="434343"/>
                    </a:solidFill>
                    <a:latin typeface="Inter" panose="020B0604020202020204" charset="0"/>
                    <a:ea typeface="Inter" panose="020B0604020202020204" charset="0"/>
                    <a:cs typeface="Inter"/>
                    <a:sym typeface="Inter"/>
                  </a:rPr>
                  <a:t>Improve service quality by handling customer complain, inform our new package </a:t>
                </a:r>
              </a:p>
            </p:txBody>
          </p:sp>
        </p:grp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9DDA0D4-D14C-FF95-DDF9-52D53CC9F80E}"/>
                </a:ext>
              </a:extLst>
            </p:cNvPr>
            <p:cNvSpPr/>
            <p:nvPr/>
          </p:nvSpPr>
          <p:spPr>
            <a:xfrm rot="18900000">
              <a:off x="3959830" y="2441841"/>
              <a:ext cx="447436" cy="447436"/>
            </a:xfrm>
            <a:prstGeom prst="rect">
              <a:avLst/>
            </a:prstGeom>
            <a:solidFill>
              <a:schemeClr val="accent3"/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cs typeface="Arial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3E17AE2-8FE3-5F5B-76F0-6328FFF27F5A}"/>
                </a:ext>
              </a:extLst>
            </p:cNvPr>
            <p:cNvSpPr txBox="1"/>
            <p:nvPr/>
          </p:nvSpPr>
          <p:spPr>
            <a:xfrm>
              <a:off x="3938946" y="2527061"/>
              <a:ext cx="489204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02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903688F9-4E9F-8FFF-4C4B-008CC075570B}"/>
                </a:ext>
              </a:extLst>
            </p:cNvPr>
            <p:cNvGrpSpPr/>
            <p:nvPr/>
          </p:nvGrpSpPr>
          <p:grpSpPr>
            <a:xfrm>
              <a:off x="4571997" y="2233904"/>
              <a:ext cx="3633533" cy="617094"/>
              <a:chOff x="3233963" y="1954419"/>
              <a:chExt cx="1400520" cy="617094"/>
            </a:xfrm>
          </p:grpSpPr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25B2170-F250-A5D2-8EF6-7903DFF7F6FB}"/>
                  </a:ext>
                </a:extLst>
              </p:cNvPr>
              <p:cNvSpPr txBox="1"/>
              <p:nvPr/>
            </p:nvSpPr>
            <p:spPr>
              <a:xfrm>
                <a:off x="3233963" y="1954419"/>
                <a:ext cx="140051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Offering Long-term Contract Package </a:t>
                </a:r>
                <a:endPara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E4835EB-2621-9D1F-8915-7F9CEF9B40CC}"/>
                  </a:ext>
                </a:extLst>
              </p:cNvPr>
              <p:cNvSpPr txBox="1"/>
              <p:nvPr/>
            </p:nvSpPr>
            <p:spPr>
              <a:xfrm>
                <a:off x="3233964" y="2171403"/>
                <a:ext cx="140051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altLang="ko-KR" sz="1000" dirty="0">
                    <a:solidFill>
                      <a:srgbClr val="434343"/>
                    </a:solidFill>
                    <a:latin typeface="Inter"/>
                    <a:ea typeface="Inter"/>
                    <a:cs typeface="Arial" pitchFamily="34" charset="0"/>
                    <a:sym typeface="Inter"/>
                  </a:rPr>
                  <a:t>Conduct a long-term contract package with various benefit because </a:t>
                </a:r>
                <a:r>
                  <a:rPr lang="en-US" sz="1000" dirty="0">
                    <a:solidFill>
                      <a:srgbClr val="434343"/>
                    </a:solidFill>
                    <a:latin typeface="Inter"/>
                    <a:ea typeface="Inter"/>
                    <a:cs typeface="Inter"/>
                    <a:sym typeface="Inter"/>
                  </a:rPr>
                  <a:t> this cluster tend to have a short tenure</a:t>
                </a:r>
                <a:r>
                  <a:rPr lang="en-US" altLang="ko-KR" sz="1000" dirty="0">
                    <a:solidFill>
                      <a:srgbClr val="434343"/>
                    </a:solidFill>
                    <a:latin typeface="Inter"/>
                    <a:ea typeface="Inter"/>
                    <a:cs typeface="Arial" pitchFamily="34" charset="0"/>
                    <a:sym typeface="Inter"/>
                  </a:rPr>
                  <a:t> </a:t>
                </a:r>
              </a:p>
            </p:txBody>
          </p:sp>
        </p:grp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2810128A-9B91-F881-CC6B-399C0F4790D2}"/>
                </a:ext>
              </a:extLst>
            </p:cNvPr>
            <p:cNvSpPr/>
            <p:nvPr/>
          </p:nvSpPr>
          <p:spPr>
            <a:xfrm rot="18900000">
              <a:off x="3959827" y="3217640"/>
              <a:ext cx="447436" cy="447436"/>
            </a:xfrm>
            <a:prstGeom prst="rect">
              <a:avLst/>
            </a:prstGeom>
            <a:solidFill>
              <a:schemeClr val="accent3"/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cs typeface="Arial" pitchFamily="34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B229D05F-927A-8FE6-257E-82A0852C6F36}"/>
                </a:ext>
              </a:extLst>
            </p:cNvPr>
            <p:cNvSpPr txBox="1"/>
            <p:nvPr/>
          </p:nvSpPr>
          <p:spPr>
            <a:xfrm>
              <a:off x="3938943" y="3302860"/>
              <a:ext cx="489204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03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E0B61A7E-00D6-6BAA-4D2C-15CB08FEEC3B}"/>
                </a:ext>
              </a:extLst>
            </p:cNvPr>
            <p:cNvGrpSpPr/>
            <p:nvPr/>
          </p:nvGrpSpPr>
          <p:grpSpPr>
            <a:xfrm>
              <a:off x="4571993" y="3009703"/>
              <a:ext cx="3633535" cy="847862"/>
              <a:chOff x="3233963" y="1954419"/>
              <a:chExt cx="1400521" cy="847862"/>
            </a:xfrm>
          </p:grpSpPr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3BA0673F-46D8-D09D-9B3D-035EF872608B}"/>
                  </a:ext>
                </a:extLst>
              </p:cNvPr>
              <p:cNvSpPr txBox="1"/>
              <p:nvPr/>
            </p:nvSpPr>
            <p:spPr>
              <a:xfrm>
                <a:off x="3233963" y="1954419"/>
                <a:ext cx="140051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dirty="0">
                    <a:solidFill>
                      <a:srgbClr val="434343"/>
                    </a:solidFill>
                    <a:latin typeface="Inter"/>
                    <a:ea typeface="Inter"/>
                    <a:cs typeface="Inter"/>
                    <a:sym typeface="Inter"/>
                  </a:rPr>
                  <a:t>New Customer Onboarding and orientation</a:t>
                </a:r>
                <a:endPara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F32F97D-FC0A-E348-C672-C83201A423BE}"/>
                  </a:ext>
                </a:extLst>
              </p:cNvPr>
              <p:cNvSpPr txBox="1"/>
              <p:nvPr/>
            </p:nvSpPr>
            <p:spPr>
              <a:xfrm>
                <a:off x="3233965" y="2171403"/>
                <a:ext cx="1400519" cy="6308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just">
                  <a:lnSpc>
                    <a:spcPct val="120000"/>
                  </a:lnSpc>
                  <a:buSzPts val="1000"/>
                </a:pPr>
                <a:r>
                  <a:rPr lang="en-US" sz="1000" b="0" i="0" u="none" strike="noStrike" cap="none" dirty="0">
                    <a:solidFill>
                      <a:srgbClr val="434343"/>
                    </a:solidFill>
                    <a:latin typeface="Inter"/>
                    <a:ea typeface="Inter"/>
                    <a:cs typeface="Inter"/>
                    <a:sym typeface="Inter"/>
                  </a:rPr>
                  <a:t>Improve onboarding and orientation for new customers so they underst</a:t>
                </a:r>
                <a:r>
                  <a:rPr lang="en-US" sz="1000" dirty="0">
                    <a:solidFill>
                      <a:srgbClr val="434343"/>
                    </a:solidFill>
                    <a:latin typeface="Inter"/>
                    <a:ea typeface="Inter"/>
                    <a:cs typeface="Inter"/>
                    <a:sym typeface="Inter"/>
                  </a:rPr>
                  <a:t>and terms and condition of the services / package.</a:t>
                </a:r>
                <a:endParaRPr lang="en-ID" sz="1000" b="0" i="0" u="none" strike="noStrike" cap="none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sp>
          <p:nvSpPr>
            <p:cNvPr id="39" name="Google Shape;284;p66">
              <a:extLst>
                <a:ext uri="{FF2B5EF4-FFF2-40B4-BE49-F238E27FC236}">
                  <a16:creationId xmlns:a16="http://schemas.microsoft.com/office/drawing/2014/main" id="{AF2114E1-6C72-D9EA-02B7-CD0A5C44A6B2}"/>
                </a:ext>
              </a:extLst>
            </p:cNvPr>
            <p:cNvSpPr txBox="1"/>
            <p:nvPr/>
          </p:nvSpPr>
          <p:spPr>
            <a:xfrm>
              <a:off x="3938943" y="921109"/>
              <a:ext cx="1362671" cy="48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-ID" sz="1500" b="1" i="0" u="none" strike="noStrike" cap="none" dirty="0">
                  <a:solidFill>
                    <a:srgbClr val="F06634"/>
                  </a:solidFill>
                  <a:latin typeface="Inter"/>
                  <a:ea typeface="Inter"/>
                  <a:cs typeface="Inter"/>
                  <a:sym typeface="Inter"/>
                </a:rPr>
                <a:t>Suggestion</a:t>
              </a:r>
              <a:endParaRPr sz="1500" b="1" i="0" u="none" strike="noStrike" cap="none" dirty="0">
                <a:solidFill>
                  <a:srgbClr val="F06634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6635F557-10A9-466A-ACEC-5443061C4B13}"/>
              </a:ext>
            </a:extLst>
          </p:cNvPr>
          <p:cNvGrpSpPr/>
          <p:nvPr/>
        </p:nvGrpSpPr>
        <p:grpSpPr>
          <a:xfrm>
            <a:off x="1048971" y="1169022"/>
            <a:ext cx="2473653" cy="3667790"/>
            <a:chOff x="704796" y="587712"/>
            <a:chExt cx="2229712" cy="3514108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79A70BB-7E8D-9086-2D34-434B705315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2394" y="587712"/>
              <a:ext cx="2040293" cy="1359345"/>
            </a:xfrm>
            <a:prstGeom prst="rect">
              <a:avLst/>
            </a:prstGeom>
          </p:spPr>
        </p:pic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211DC18C-B21D-4847-89D5-1258CD30763D}"/>
                </a:ext>
              </a:extLst>
            </p:cNvPr>
            <p:cNvGrpSpPr/>
            <p:nvPr/>
          </p:nvGrpSpPr>
          <p:grpSpPr>
            <a:xfrm>
              <a:off x="704796" y="2021696"/>
              <a:ext cx="2157458" cy="2080124"/>
              <a:chOff x="1982262" y="1635646"/>
              <a:chExt cx="2157458" cy="2080124"/>
            </a:xfrm>
          </p:grpSpPr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7AD9247B-F952-4C92-A922-3A753605150A}"/>
                  </a:ext>
                </a:extLst>
              </p:cNvPr>
              <p:cNvSpPr/>
              <p:nvPr/>
            </p:nvSpPr>
            <p:spPr>
              <a:xfrm>
                <a:off x="2051720" y="1635646"/>
                <a:ext cx="2088000" cy="72008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F6A64AE2-E82A-4B77-A3B4-F0F8D467EDA1}"/>
                  </a:ext>
                </a:extLst>
              </p:cNvPr>
              <p:cNvSpPr/>
              <p:nvPr/>
            </p:nvSpPr>
            <p:spPr>
              <a:xfrm>
                <a:off x="2051720" y="3643762"/>
                <a:ext cx="2088000" cy="72008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51" name="TextBox 24">
                <a:extLst>
                  <a:ext uri="{FF2B5EF4-FFF2-40B4-BE49-F238E27FC236}">
                    <a16:creationId xmlns:a16="http://schemas.microsoft.com/office/drawing/2014/main" id="{4A277260-7A85-4BEA-8D18-107D2B8A0992}"/>
                  </a:ext>
                </a:extLst>
              </p:cNvPr>
              <p:cNvSpPr txBox="1"/>
              <p:nvPr/>
            </p:nvSpPr>
            <p:spPr>
              <a:xfrm>
                <a:off x="1982262" y="1819023"/>
                <a:ext cx="2008866" cy="2653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1200" b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Mixage</a:t>
                </a:r>
                <a:r>
                  <a:rPr lang="en-US" altLang="ko-KR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(Cluster 2)</a:t>
                </a:r>
                <a:endPara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52" name="TextBox 10">
              <a:extLst>
                <a:ext uri="{FF2B5EF4-FFF2-40B4-BE49-F238E27FC236}">
                  <a16:creationId xmlns:a16="http://schemas.microsoft.com/office/drawing/2014/main" id="{57CAA1C7-3755-439F-ABD6-B21F98F9070F}"/>
                </a:ext>
              </a:extLst>
            </p:cNvPr>
            <p:cNvSpPr txBox="1"/>
            <p:nvPr/>
          </p:nvSpPr>
          <p:spPr>
            <a:xfrm>
              <a:off x="717777" y="2556711"/>
              <a:ext cx="2216731" cy="11058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lnSpc>
                  <a:spcPct val="120000"/>
                </a:lnSpc>
                <a:buSzPts val="1000"/>
              </a:pPr>
              <a:r>
                <a:rPr lang="en-ID" sz="10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Characteristic:</a:t>
              </a:r>
            </a:p>
            <a:p>
              <a:pPr marL="171450" lvl="0" indent="-171450">
                <a:lnSpc>
                  <a:spcPct val="120000"/>
                </a:lnSpc>
                <a:buSzPts val="1000"/>
                <a:buFont typeface="Arial" panose="020B0604020202020204" pitchFamily="34" charset="0"/>
                <a:buChar char="•"/>
              </a:pPr>
              <a:r>
                <a:rPr lang="en-ID" sz="10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Mix of senior and non senior </a:t>
              </a:r>
              <a:br>
                <a:rPr lang="en-ID" sz="10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</a:br>
              <a:r>
                <a:rPr lang="en-ID" sz="10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citizens</a:t>
              </a:r>
            </a:p>
            <a:p>
              <a:pPr marL="171450" lvl="0" indent="-171450">
                <a:lnSpc>
                  <a:spcPct val="120000"/>
                </a:lnSpc>
                <a:buSzPts val="1000"/>
                <a:buFont typeface="Arial" panose="020B0604020202020204" pitchFamily="34" charset="0"/>
                <a:buChar char="•"/>
              </a:pPr>
              <a:r>
                <a:rPr lang="en-ID" sz="10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Have a partner and dependent</a:t>
              </a:r>
            </a:p>
            <a:p>
              <a:pPr marL="171450" lvl="0" indent="-171450">
                <a:lnSpc>
                  <a:spcPct val="120000"/>
                </a:lnSpc>
                <a:buSzPts val="1000"/>
                <a:buFont typeface="Arial" panose="020B0604020202020204" pitchFamily="34" charset="0"/>
                <a:buChar char="•"/>
              </a:pPr>
              <a:r>
                <a:rPr lang="en-ID" sz="10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low expense monthly charges</a:t>
              </a:r>
            </a:p>
            <a:p>
              <a:endPara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0" name="TextBox 11">
              <a:extLst>
                <a:ext uri="{FF2B5EF4-FFF2-40B4-BE49-F238E27FC236}">
                  <a16:creationId xmlns:a16="http://schemas.microsoft.com/office/drawing/2014/main" id="{35CC6598-D1AC-4A26-A31F-9708A907C993}"/>
                </a:ext>
              </a:extLst>
            </p:cNvPr>
            <p:cNvSpPr txBox="1"/>
            <p:nvPr/>
          </p:nvSpPr>
          <p:spPr>
            <a:xfrm>
              <a:off x="813821" y="3637505"/>
              <a:ext cx="20088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477 people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98142978"/>
      </p:ext>
    </p:extLst>
  </p:cSld>
  <p:clrMapOvr>
    <a:masterClrMapping/>
  </p:clrMapOvr>
  <p:transition spd="slow">
    <p:cover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6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sp>
        <p:nvSpPr>
          <p:cNvPr id="285" name="Google Shape;285;p66"/>
          <p:cNvSpPr txBox="1"/>
          <p:nvPr/>
        </p:nvSpPr>
        <p:spPr>
          <a:xfrm>
            <a:off x="203498" y="183751"/>
            <a:ext cx="4043036" cy="484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300" b="0" i="0" u="none" strike="noStrike" cap="none" dirty="0">
                <a:solidFill>
                  <a:srgbClr val="1D3D70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Cluster </a:t>
            </a:r>
            <a:r>
              <a:rPr lang="en-US" sz="2300" dirty="0">
                <a:solidFill>
                  <a:srgbClr val="1D3D70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3</a:t>
            </a:r>
            <a:endParaRPr sz="2300" b="0" i="0" u="none" strike="noStrike" cap="none" dirty="0">
              <a:solidFill>
                <a:srgbClr val="1D3D70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1BA732A-86A6-4B4C-987A-95E36580FE42}"/>
              </a:ext>
            </a:extLst>
          </p:cNvPr>
          <p:cNvGrpSpPr/>
          <p:nvPr/>
        </p:nvGrpSpPr>
        <p:grpSpPr>
          <a:xfrm>
            <a:off x="3838360" y="1424847"/>
            <a:ext cx="4525414" cy="2793471"/>
            <a:chOff x="3838360" y="1424847"/>
            <a:chExt cx="4525414" cy="279347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04514AE-842D-5700-014D-98FD8B023638}"/>
                </a:ext>
              </a:extLst>
            </p:cNvPr>
            <p:cNvSpPr/>
            <p:nvPr/>
          </p:nvSpPr>
          <p:spPr>
            <a:xfrm rot="18900000">
              <a:off x="3859248" y="2123427"/>
              <a:ext cx="447436" cy="447436"/>
            </a:xfrm>
            <a:prstGeom prst="rect">
              <a:avLst/>
            </a:prstGeom>
            <a:solidFill>
              <a:schemeClr val="accent4"/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cs typeface="Arial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23102C8-4507-3FF2-B6C8-B7619C19831A}"/>
                </a:ext>
              </a:extLst>
            </p:cNvPr>
            <p:cNvSpPr txBox="1"/>
            <p:nvPr/>
          </p:nvSpPr>
          <p:spPr>
            <a:xfrm>
              <a:off x="3838364" y="2208647"/>
              <a:ext cx="489204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01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075E80EC-A514-F217-9884-E9FB1009EA7E}"/>
                </a:ext>
              </a:extLst>
            </p:cNvPr>
            <p:cNvGrpSpPr/>
            <p:nvPr/>
          </p:nvGrpSpPr>
          <p:grpSpPr>
            <a:xfrm>
              <a:off x="4471415" y="1915490"/>
              <a:ext cx="3186685" cy="617094"/>
              <a:chOff x="3233963" y="1954419"/>
              <a:chExt cx="1400520" cy="617094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DABE6B0-EA4E-D6FD-7121-6FD62804C0C0}"/>
                  </a:ext>
                </a:extLst>
              </p:cNvPr>
              <p:cNvSpPr txBox="1"/>
              <p:nvPr/>
            </p:nvSpPr>
            <p:spPr>
              <a:xfrm>
                <a:off x="3233963" y="1954419"/>
                <a:ext cx="140051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Satisfaction Survey</a:t>
                </a:r>
                <a:endPara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A220D8D-7020-9A9F-0FCA-198D0CD6EA5F}"/>
                  </a:ext>
                </a:extLst>
              </p:cNvPr>
              <p:cNvSpPr txBox="1"/>
              <p:nvPr/>
            </p:nvSpPr>
            <p:spPr>
              <a:xfrm>
                <a:off x="3233964" y="2171403"/>
                <a:ext cx="140051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altLang="ko-KR" sz="1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Conduct customer satisfaction survey to identify the cause of their dissatisfaction </a:t>
                </a:r>
                <a:endParaRPr lang="ko-KR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8BBF861-08F4-B1D9-9DB6-1A3C04016937}"/>
                </a:ext>
              </a:extLst>
            </p:cNvPr>
            <p:cNvSpPr/>
            <p:nvPr/>
          </p:nvSpPr>
          <p:spPr>
            <a:xfrm rot="18900000">
              <a:off x="3859246" y="2891069"/>
              <a:ext cx="447436" cy="447436"/>
            </a:xfrm>
            <a:prstGeom prst="rect">
              <a:avLst/>
            </a:prstGeom>
            <a:solidFill>
              <a:schemeClr val="accent4"/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cs typeface="Arial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C500BB0-4533-F8AA-3317-0A6DF0B4CDE8}"/>
                </a:ext>
              </a:extLst>
            </p:cNvPr>
            <p:cNvSpPr txBox="1"/>
            <p:nvPr/>
          </p:nvSpPr>
          <p:spPr>
            <a:xfrm>
              <a:off x="3838362" y="2976289"/>
              <a:ext cx="489204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02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3F71E6AD-6578-F5E3-5F3F-D649D53BC48A}"/>
                </a:ext>
              </a:extLst>
            </p:cNvPr>
            <p:cNvGrpSpPr/>
            <p:nvPr/>
          </p:nvGrpSpPr>
          <p:grpSpPr>
            <a:xfrm>
              <a:off x="4471413" y="2683132"/>
              <a:ext cx="3186685" cy="617094"/>
              <a:chOff x="3233963" y="1954419"/>
              <a:chExt cx="1400520" cy="617094"/>
            </a:xfrm>
          </p:grpSpPr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36DC3A9-28A4-C774-5B51-70156B38A9EC}"/>
                  </a:ext>
                </a:extLst>
              </p:cNvPr>
              <p:cNvSpPr txBox="1"/>
              <p:nvPr/>
            </p:nvSpPr>
            <p:spPr>
              <a:xfrm>
                <a:off x="3233963" y="1954419"/>
                <a:ext cx="140051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Appropriate Internet Services</a:t>
                </a:r>
                <a:endPara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CDCADF8-CA41-46B3-F755-7AC26A27BD73}"/>
                  </a:ext>
                </a:extLst>
              </p:cNvPr>
              <p:cNvSpPr txBox="1"/>
              <p:nvPr/>
            </p:nvSpPr>
            <p:spPr>
              <a:xfrm>
                <a:off x="3233964" y="2171403"/>
                <a:ext cx="140051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ID" sz="1000" dirty="0">
                    <a:solidFill>
                      <a:srgbClr val="434343"/>
                    </a:solidFill>
                    <a:latin typeface="Inter"/>
                    <a:ea typeface="Inter"/>
                    <a:cs typeface="Inter"/>
                    <a:sym typeface="Inter"/>
                  </a:rPr>
                  <a:t>Make an affordable internet package prices for this cluster</a:t>
                </a:r>
                <a:endParaRPr lang="ko-KR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FB51399-9D33-2FE6-C795-B30DDDC4201B}"/>
                </a:ext>
              </a:extLst>
            </p:cNvPr>
            <p:cNvSpPr/>
            <p:nvPr/>
          </p:nvSpPr>
          <p:spPr>
            <a:xfrm rot="18900000">
              <a:off x="3859244" y="3655273"/>
              <a:ext cx="447436" cy="447436"/>
            </a:xfrm>
            <a:prstGeom prst="rect">
              <a:avLst/>
            </a:prstGeom>
            <a:solidFill>
              <a:schemeClr val="accent4"/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cs typeface="Arial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B64DE51-1F59-1176-7A55-B39764DE08F8}"/>
                </a:ext>
              </a:extLst>
            </p:cNvPr>
            <p:cNvSpPr txBox="1"/>
            <p:nvPr/>
          </p:nvSpPr>
          <p:spPr>
            <a:xfrm>
              <a:off x="3838360" y="3740493"/>
              <a:ext cx="489204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03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6B565951-BC59-73C9-E0AB-FCCA6DE4CCCA}"/>
                </a:ext>
              </a:extLst>
            </p:cNvPr>
            <p:cNvGrpSpPr/>
            <p:nvPr/>
          </p:nvGrpSpPr>
          <p:grpSpPr>
            <a:xfrm>
              <a:off x="4471410" y="3447336"/>
              <a:ext cx="3892364" cy="770982"/>
              <a:chOff x="3233963" y="1954419"/>
              <a:chExt cx="1400519" cy="770982"/>
            </a:xfrm>
          </p:grpSpPr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C52EA9F-AF44-AA86-C214-6AAE56ACFCF7}"/>
                  </a:ext>
                </a:extLst>
              </p:cNvPr>
              <p:cNvSpPr txBox="1"/>
              <p:nvPr/>
            </p:nvSpPr>
            <p:spPr>
              <a:xfrm>
                <a:off x="3233963" y="1954419"/>
                <a:ext cx="140051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Provides Variation in Payment Method</a:t>
                </a:r>
                <a:endPara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25C60E8-2242-D849-7B82-6E44A06EC85A}"/>
                  </a:ext>
                </a:extLst>
              </p:cNvPr>
              <p:cNvSpPr txBox="1"/>
              <p:nvPr/>
            </p:nvSpPr>
            <p:spPr>
              <a:xfrm>
                <a:off x="3233964" y="2171403"/>
                <a:ext cx="1146606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altLang="ko-KR" sz="1000" dirty="0">
                    <a:solidFill>
                      <a:srgbClr val="434343"/>
                    </a:solidFill>
                    <a:latin typeface="Inter"/>
                    <a:ea typeface="Inter"/>
                    <a:cs typeface="Arial" pitchFamily="34" charset="0"/>
                    <a:sym typeface="Inter"/>
                  </a:rPr>
                  <a:t>C</a:t>
                </a:r>
                <a:r>
                  <a:rPr lang="en-ID" altLang="ko-KR" sz="1000" dirty="0" err="1">
                    <a:solidFill>
                      <a:srgbClr val="434343"/>
                    </a:solidFill>
                    <a:latin typeface="Inter"/>
                    <a:ea typeface="Inter"/>
                    <a:cs typeface="Arial" pitchFamily="34" charset="0"/>
                    <a:sym typeface="Inter"/>
                  </a:rPr>
                  <a:t>onsider</a:t>
                </a:r>
                <a:r>
                  <a:rPr lang="en-ID" altLang="ko-KR" sz="1000" dirty="0">
                    <a:solidFill>
                      <a:srgbClr val="434343"/>
                    </a:solidFill>
                    <a:latin typeface="Inter"/>
                    <a:ea typeface="Inter"/>
                    <a:cs typeface="Arial" pitchFamily="34" charset="0"/>
                    <a:sym typeface="Inter"/>
                  </a:rPr>
                  <a:t> variation in payment options since electronic check is the main causes of customer churn</a:t>
                </a:r>
                <a:endParaRPr lang="ko-KR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24" name="Google Shape;284;p66">
              <a:extLst>
                <a:ext uri="{FF2B5EF4-FFF2-40B4-BE49-F238E27FC236}">
                  <a16:creationId xmlns:a16="http://schemas.microsoft.com/office/drawing/2014/main" id="{C98A5D13-74C9-53E5-15F6-500DDD19F203}"/>
                </a:ext>
              </a:extLst>
            </p:cNvPr>
            <p:cNvSpPr txBox="1"/>
            <p:nvPr/>
          </p:nvSpPr>
          <p:spPr>
            <a:xfrm>
              <a:off x="3838360" y="1424847"/>
              <a:ext cx="1362671" cy="48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-ID" sz="1500" b="1" i="0" u="none" strike="noStrike" cap="none" dirty="0">
                  <a:solidFill>
                    <a:srgbClr val="F06634"/>
                  </a:solidFill>
                  <a:latin typeface="Inter"/>
                  <a:ea typeface="Inter"/>
                  <a:cs typeface="Inter"/>
                  <a:sym typeface="Inter"/>
                </a:rPr>
                <a:t>Suggestion</a:t>
              </a:r>
              <a:endParaRPr sz="1500" b="1" i="0" u="none" strike="noStrike" cap="none" dirty="0">
                <a:solidFill>
                  <a:srgbClr val="F06634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F040DF61-D18F-414A-9113-E5ACD7E95529}"/>
              </a:ext>
            </a:extLst>
          </p:cNvPr>
          <p:cNvGrpSpPr/>
          <p:nvPr/>
        </p:nvGrpSpPr>
        <p:grpSpPr>
          <a:xfrm>
            <a:off x="864751" y="1041164"/>
            <a:ext cx="2156130" cy="3560933"/>
            <a:chOff x="702019" y="1015792"/>
            <a:chExt cx="2156130" cy="3560933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3BF7431E-A3AD-9ED0-9A4F-37683020F40D}"/>
                </a:ext>
              </a:extLst>
            </p:cNvPr>
            <p:cNvGrpSpPr/>
            <p:nvPr/>
          </p:nvGrpSpPr>
          <p:grpSpPr>
            <a:xfrm>
              <a:off x="702019" y="2474696"/>
              <a:ext cx="2156130" cy="2102029"/>
              <a:chOff x="2003854" y="1635646"/>
              <a:chExt cx="2156130" cy="2102029"/>
            </a:xfrm>
          </p:grpSpPr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8A097B8E-C940-0B24-3B44-02DF09827B7C}"/>
                  </a:ext>
                </a:extLst>
              </p:cNvPr>
              <p:cNvSpPr/>
              <p:nvPr/>
            </p:nvSpPr>
            <p:spPr>
              <a:xfrm>
                <a:off x="2051720" y="1635646"/>
                <a:ext cx="2088000" cy="72008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AF8FB67B-9DE7-2213-FDFE-BF971BBE4EBB}"/>
                  </a:ext>
                </a:extLst>
              </p:cNvPr>
              <p:cNvSpPr/>
              <p:nvPr/>
            </p:nvSpPr>
            <p:spPr>
              <a:xfrm>
                <a:off x="2071984" y="3665667"/>
                <a:ext cx="2088000" cy="72008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6" name="TextBox 30">
                <a:extLst>
                  <a:ext uri="{FF2B5EF4-FFF2-40B4-BE49-F238E27FC236}">
                    <a16:creationId xmlns:a16="http://schemas.microsoft.com/office/drawing/2014/main" id="{5C8FFD27-995C-092E-5228-BEA614514978}"/>
                  </a:ext>
                </a:extLst>
              </p:cNvPr>
              <p:cNvSpPr txBox="1"/>
              <p:nvPr/>
            </p:nvSpPr>
            <p:spPr>
              <a:xfrm>
                <a:off x="2003854" y="1790710"/>
                <a:ext cx="200886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Young Blood  (Cluster 3)</a:t>
                </a:r>
                <a:endPara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ABF1F7A-C1EA-F1A4-2A2D-D5018877C9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9916" y="1015792"/>
              <a:ext cx="2067969" cy="1379631"/>
            </a:xfrm>
            <a:prstGeom prst="rect">
              <a:avLst/>
            </a:prstGeom>
          </p:spPr>
        </p:pic>
        <p:sp>
          <p:nvSpPr>
            <p:cNvPr id="26" name="TextBox 10">
              <a:extLst>
                <a:ext uri="{FF2B5EF4-FFF2-40B4-BE49-F238E27FC236}">
                  <a16:creationId xmlns:a16="http://schemas.microsoft.com/office/drawing/2014/main" id="{2BEF7960-7F5A-4C28-8469-8009B516DF2E}"/>
                </a:ext>
              </a:extLst>
            </p:cNvPr>
            <p:cNvSpPr txBox="1"/>
            <p:nvPr/>
          </p:nvSpPr>
          <p:spPr>
            <a:xfrm>
              <a:off x="741750" y="2970408"/>
              <a:ext cx="2116399" cy="12926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lnSpc>
                  <a:spcPct val="120000"/>
                </a:lnSpc>
                <a:buSzPts val="1000"/>
              </a:pPr>
              <a:r>
                <a:rPr lang="en-ID" sz="10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Characteristic:</a:t>
              </a:r>
            </a:p>
            <a:p>
              <a:pPr marL="171450" lvl="0" indent="-171450">
                <a:lnSpc>
                  <a:spcPct val="120000"/>
                </a:lnSpc>
                <a:buSzPts val="1000"/>
                <a:buFont typeface="Arial" panose="020B0604020202020204" pitchFamily="34" charset="0"/>
                <a:buChar char="•"/>
              </a:pPr>
              <a:r>
                <a:rPr lang="en-ID" sz="10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Mostly is non-senior citizens. </a:t>
              </a:r>
            </a:p>
            <a:p>
              <a:pPr marL="171450" lvl="0" indent="-171450">
                <a:lnSpc>
                  <a:spcPct val="120000"/>
                </a:lnSpc>
                <a:buSzPts val="1000"/>
                <a:buFont typeface="Arial" panose="020B0604020202020204" pitchFamily="34" charset="0"/>
                <a:buChar char="•"/>
              </a:pPr>
              <a:r>
                <a:rPr lang="en-ID" sz="10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Mostly have no partner and dependent </a:t>
              </a:r>
            </a:p>
            <a:p>
              <a:pPr marL="171450" lvl="0" indent="-171450">
                <a:lnSpc>
                  <a:spcPct val="120000"/>
                </a:lnSpc>
                <a:buSzPts val="1000"/>
                <a:buFont typeface="Arial" panose="020B0604020202020204" pitchFamily="34" charset="0"/>
                <a:buChar char="•"/>
              </a:pPr>
              <a:r>
                <a:rPr lang="en-ID" sz="10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Medium expense monthly    charges.</a:t>
              </a:r>
            </a:p>
            <a:p>
              <a:endPara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7" name="TextBox 11">
              <a:extLst>
                <a:ext uri="{FF2B5EF4-FFF2-40B4-BE49-F238E27FC236}">
                  <a16:creationId xmlns:a16="http://schemas.microsoft.com/office/drawing/2014/main" id="{DC7E5401-83A6-4F54-BF1A-1FEE41D06EB1}"/>
                </a:ext>
              </a:extLst>
            </p:cNvPr>
            <p:cNvSpPr txBox="1"/>
            <p:nvPr/>
          </p:nvSpPr>
          <p:spPr>
            <a:xfrm>
              <a:off x="769916" y="4180840"/>
              <a:ext cx="129589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946 people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1626350"/>
      </p:ext>
    </p:extLst>
  </p:cSld>
  <p:clrMapOvr>
    <a:masterClrMapping/>
  </p:clrMapOvr>
  <p:transition spd="slow">
    <p:cover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6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sp>
        <p:nvSpPr>
          <p:cNvPr id="285" name="Google Shape;285;p66"/>
          <p:cNvSpPr txBox="1"/>
          <p:nvPr/>
        </p:nvSpPr>
        <p:spPr>
          <a:xfrm>
            <a:off x="778791" y="1305617"/>
            <a:ext cx="4419351" cy="10684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800" b="0" i="0" u="none" strike="noStrike" cap="none" dirty="0">
                <a:solidFill>
                  <a:srgbClr val="1D3D70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Machine Learning Deploy</a:t>
            </a:r>
            <a:endParaRPr sz="2800" b="0" i="0" u="none" strike="noStrike" cap="none" dirty="0">
              <a:solidFill>
                <a:srgbClr val="1D3D70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grpSp>
        <p:nvGrpSpPr>
          <p:cNvPr id="2" name="Google Shape;262;p33">
            <a:extLst>
              <a:ext uri="{FF2B5EF4-FFF2-40B4-BE49-F238E27FC236}">
                <a16:creationId xmlns:a16="http://schemas.microsoft.com/office/drawing/2014/main" id="{224745B9-F629-D895-D8F9-4787FFA1B01B}"/>
              </a:ext>
            </a:extLst>
          </p:cNvPr>
          <p:cNvGrpSpPr/>
          <p:nvPr/>
        </p:nvGrpSpPr>
        <p:grpSpPr>
          <a:xfrm flipH="1">
            <a:off x="-1" y="2374072"/>
            <a:ext cx="4083804" cy="197677"/>
            <a:chOff x="2220050" y="1547100"/>
            <a:chExt cx="4993500" cy="0"/>
          </a:xfrm>
        </p:grpSpPr>
        <p:cxnSp>
          <p:nvCxnSpPr>
            <p:cNvPr id="3" name="Google Shape;263;p33">
              <a:extLst>
                <a:ext uri="{FF2B5EF4-FFF2-40B4-BE49-F238E27FC236}">
                  <a16:creationId xmlns:a16="http://schemas.microsoft.com/office/drawing/2014/main" id="{77DA5F51-B28A-8E9F-152F-6ABA755565EA}"/>
                </a:ext>
              </a:extLst>
            </p:cNvPr>
            <p:cNvCxnSpPr/>
            <p:nvPr/>
          </p:nvCxnSpPr>
          <p:spPr>
            <a:xfrm>
              <a:off x="2220050" y="1547100"/>
              <a:ext cx="464400" cy="0"/>
            </a:xfrm>
            <a:prstGeom prst="straightConnector1">
              <a:avLst/>
            </a:prstGeom>
            <a:noFill/>
            <a:ln w="114300" cap="flat" cmpd="sng">
              <a:solidFill>
                <a:srgbClr val="F6683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" name="Google Shape;264;p33">
              <a:extLst>
                <a:ext uri="{FF2B5EF4-FFF2-40B4-BE49-F238E27FC236}">
                  <a16:creationId xmlns:a16="http://schemas.microsoft.com/office/drawing/2014/main" id="{72BBEAA6-8C9B-4BFE-8EE3-3F2AAEC015A0}"/>
                </a:ext>
              </a:extLst>
            </p:cNvPr>
            <p:cNvCxnSpPr/>
            <p:nvPr/>
          </p:nvCxnSpPr>
          <p:spPr>
            <a:xfrm>
              <a:off x="2684450" y="1547100"/>
              <a:ext cx="45291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" name="Google Shape;285;p66">
            <a:extLst>
              <a:ext uri="{FF2B5EF4-FFF2-40B4-BE49-F238E27FC236}">
                <a16:creationId xmlns:a16="http://schemas.microsoft.com/office/drawing/2014/main" id="{D16A1D5B-C048-4DCB-0A05-FA722705C093}"/>
              </a:ext>
            </a:extLst>
          </p:cNvPr>
          <p:cNvSpPr txBox="1"/>
          <p:nvPr/>
        </p:nvSpPr>
        <p:spPr>
          <a:xfrm>
            <a:off x="62533" y="1332159"/>
            <a:ext cx="716258" cy="567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800" b="0" i="0" u="none" strike="noStrike" cap="none" dirty="0">
                <a:solidFill>
                  <a:srgbClr val="1D3D70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04</a:t>
            </a:r>
            <a:endParaRPr sz="4000" b="0" i="0" u="none" strike="noStrike" cap="none" dirty="0">
              <a:solidFill>
                <a:srgbClr val="1D3D70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5DFFF51-6F27-EB2A-E6AE-59BA4D109E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33" y="2430154"/>
            <a:ext cx="3345591" cy="113669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0437592-C4FE-6216-9A00-FDB957D1A0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6265" y="3566848"/>
            <a:ext cx="1647741" cy="10684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6FC12A6-CAA8-4DD4-A61A-D45B989895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27785" y="1243707"/>
            <a:ext cx="2795572" cy="2795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226652"/>
      </p:ext>
    </p:extLst>
  </p:cSld>
  <p:clrMapOvr>
    <a:masterClrMapping/>
  </p:clrMapOvr>
  <p:transition spd="slow">
    <p:cover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C3311BA-3D38-4E12-9E8F-D112491F355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/>
          </a:p>
        </p:txBody>
      </p:sp>
      <p:sp>
        <p:nvSpPr>
          <p:cNvPr id="4" name="Google Shape;273;p65">
            <a:extLst>
              <a:ext uri="{FF2B5EF4-FFF2-40B4-BE49-F238E27FC236}">
                <a16:creationId xmlns:a16="http://schemas.microsoft.com/office/drawing/2014/main" id="{6478FDE1-52A4-4F04-91C5-10BBE255C05F}"/>
              </a:ext>
            </a:extLst>
          </p:cNvPr>
          <p:cNvSpPr txBox="1"/>
          <p:nvPr/>
        </p:nvSpPr>
        <p:spPr>
          <a:xfrm>
            <a:off x="360774" y="752120"/>
            <a:ext cx="3378900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ID" sz="2400" b="1" i="0" u="none" strike="noStrike" cap="none" dirty="0">
                <a:solidFill>
                  <a:srgbClr val="F06634"/>
                </a:solidFill>
                <a:latin typeface="Inter"/>
                <a:ea typeface="Inter"/>
                <a:cs typeface="Inter"/>
                <a:sym typeface="Inter"/>
              </a:rPr>
              <a:t>Introduction Telco</a:t>
            </a:r>
            <a:endParaRPr sz="2400" b="1" i="0" u="none" strike="noStrike" cap="none" dirty="0">
              <a:solidFill>
                <a:srgbClr val="F06634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" name="Google Shape;274;p65">
            <a:extLst>
              <a:ext uri="{FF2B5EF4-FFF2-40B4-BE49-F238E27FC236}">
                <a16:creationId xmlns:a16="http://schemas.microsoft.com/office/drawing/2014/main" id="{9A88E9B9-DAEA-46C6-A02F-85B0E7271687}"/>
              </a:ext>
            </a:extLst>
          </p:cNvPr>
          <p:cNvSpPr txBox="1"/>
          <p:nvPr/>
        </p:nvSpPr>
        <p:spPr>
          <a:xfrm>
            <a:off x="851902" y="1573754"/>
            <a:ext cx="3378900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300" dirty="0">
                <a:solidFill>
                  <a:srgbClr val="1D3D70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A</a:t>
            </a:r>
            <a:r>
              <a:rPr lang="en-ID" sz="2300" dirty="0">
                <a:solidFill>
                  <a:srgbClr val="1D3D70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bout this Project</a:t>
            </a:r>
            <a:endParaRPr sz="2300" b="0" i="0" u="none" strike="noStrike" cap="none" dirty="0">
              <a:solidFill>
                <a:srgbClr val="1D3D70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sp>
        <p:nvSpPr>
          <p:cNvPr id="6" name="Google Shape;275;p65">
            <a:extLst>
              <a:ext uri="{FF2B5EF4-FFF2-40B4-BE49-F238E27FC236}">
                <a16:creationId xmlns:a16="http://schemas.microsoft.com/office/drawing/2014/main" id="{4ED82D84-9D9D-468A-B52D-4DE2355C6722}"/>
              </a:ext>
            </a:extLst>
          </p:cNvPr>
          <p:cNvSpPr txBox="1"/>
          <p:nvPr/>
        </p:nvSpPr>
        <p:spPr>
          <a:xfrm>
            <a:off x="913705" y="2149971"/>
            <a:ext cx="3347475" cy="19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This project uses customer data from a telecommunication company. This company provides internet, mobile and streaming services among other </a:t>
            </a:r>
            <a:r>
              <a:rPr lang="en-US" sz="1200" b="0" i="0" u="none" strike="noStrike" cap="none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things.</a:t>
            </a:r>
            <a:endParaRPr sz="1200" b="0" i="0" u="none" strike="noStrike" cap="none" dirty="0">
              <a:solidFill>
                <a:srgbClr val="43434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38" name="Picture Placeholder 3">
            <a:extLst>
              <a:ext uri="{FF2B5EF4-FFF2-40B4-BE49-F238E27FC236}">
                <a16:creationId xmlns:a16="http://schemas.microsoft.com/office/drawing/2014/main" id="{3E1C4079-EEFC-40BF-A527-B15F60473A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30" r="24330"/>
          <a:stretch>
            <a:fillRect/>
          </a:stretch>
        </p:blipFill>
        <p:spPr>
          <a:xfrm>
            <a:off x="5510645" y="752120"/>
            <a:ext cx="3078021" cy="3997928"/>
          </a:xfrm>
          <a:custGeom>
            <a:avLst/>
            <a:gdLst>
              <a:gd name="connsiteX0" fmla="*/ 2355665 w 4589410"/>
              <a:gd name="connsiteY0" fmla="*/ 5725881 h 5961014"/>
              <a:gd name="connsiteX1" fmla="*/ 3984168 w 4589410"/>
              <a:gd name="connsiteY1" fmla="*/ 5725881 h 5961014"/>
              <a:gd name="connsiteX2" fmla="*/ 3984168 w 4589410"/>
              <a:gd name="connsiteY2" fmla="*/ 5961014 h 5961014"/>
              <a:gd name="connsiteX3" fmla="*/ 2355665 w 4589410"/>
              <a:gd name="connsiteY3" fmla="*/ 5961014 h 5961014"/>
              <a:gd name="connsiteX4" fmla="*/ 605244 w 4589410"/>
              <a:gd name="connsiteY4" fmla="*/ 5190304 h 5961014"/>
              <a:gd name="connsiteX5" fmla="*/ 2233747 w 4589410"/>
              <a:gd name="connsiteY5" fmla="*/ 5190304 h 5961014"/>
              <a:gd name="connsiteX6" fmla="*/ 2233747 w 4589410"/>
              <a:gd name="connsiteY6" fmla="*/ 5756361 h 5961014"/>
              <a:gd name="connsiteX7" fmla="*/ 605244 w 4589410"/>
              <a:gd name="connsiteY7" fmla="*/ 5756361 h 5961014"/>
              <a:gd name="connsiteX8" fmla="*/ 2355665 w 4589410"/>
              <a:gd name="connsiteY8" fmla="*/ 4214945 h 5961014"/>
              <a:gd name="connsiteX9" fmla="*/ 3984168 w 4589410"/>
              <a:gd name="connsiteY9" fmla="*/ 4214945 h 5961014"/>
              <a:gd name="connsiteX10" fmla="*/ 3984168 w 4589410"/>
              <a:gd name="connsiteY10" fmla="*/ 5608316 h 5961014"/>
              <a:gd name="connsiteX11" fmla="*/ 2355665 w 4589410"/>
              <a:gd name="connsiteY11" fmla="*/ 5608316 h 5961014"/>
              <a:gd name="connsiteX12" fmla="*/ 1 w 4589410"/>
              <a:gd name="connsiteY12" fmla="*/ 2233746 h 5961014"/>
              <a:gd name="connsiteX13" fmla="*/ 483327 w 4589410"/>
              <a:gd name="connsiteY13" fmla="*/ 2233746 h 5961014"/>
              <a:gd name="connsiteX14" fmla="*/ 483327 w 4589410"/>
              <a:gd name="connsiteY14" fmla="*/ 5961014 h 5961014"/>
              <a:gd name="connsiteX15" fmla="*/ 1 w 4589410"/>
              <a:gd name="connsiteY15" fmla="*/ 5961014 h 5961014"/>
              <a:gd name="connsiteX16" fmla="*/ 4106084 w 4589410"/>
              <a:gd name="connsiteY16" fmla="*/ 1820090 h 5961014"/>
              <a:gd name="connsiteX17" fmla="*/ 4589410 w 4589410"/>
              <a:gd name="connsiteY17" fmla="*/ 1820090 h 5961014"/>
              <a:gd name="connsiteX18" fmla="*/ 4589410 w 4589410"/>
              <a:gd name="connsiteY18" fmla="*/ 5608315 h 5961014"/>
              <a:gd name="connsiteX19" fmla="*/ 4106084 w 4589410"/>
              <a:gd name="connsiteY19" fmla="*/ 5608315 h 5961014"/>
              <a:gd name="connsiteX20" fmla="*/ 605244 w 4589410"/>
              <a:gd name="connsiteY20" fmla="*/ 1323701 h 5961014"/>
              <a:gd name="connsiteX21" fmla="*/ 2233747 w 4589410"/>
              <a:gd name="connsiteY21" fmla="*/ 1323701 h 5961014"/>
              <a:gd name="connsiteX22" fmla="*/ 2233747 w 4589410"/>
              <a:gd name="connsiteY22" fmla="*/ 5050968 h 5961014"/>
              <a:gd name="connsiteX23" fmla="*/ 605244 w 4589410"/>
              <a:gd name="connsiteY23" fmla="*/ 5050968 h 5961014"/>
              <a:gd name="connsiteX24" fmla="*/ 1 w 4589410"/>
              <a:gd name="connsiteY24" fmla="*/ 1323701 h 5961014"/>
              <a:gd name="connsiteX25" fmla="*/ 483327 w 4589410"/>
              <a:gd name="connsiteY25" fmla="*/ 1323701 h 5961014"/>
              <a:gd name="connsiteX26" fmla="*/ 483327 w 4589410"/>
              <a:gd name="connsiteY26" fmla="*/ 2133597 h 5961014"/>
              <a:gd name="connsiteX27" fmla="*/ 1 w 4589410"/>
              <a:gd name="connsiteY27" fmla="*/ 2133597 h 5961014"/>
              <a:gd name="connsiteX28" fmla="*/ 4106084 w 4589410"/>
              <a:gd name="connsiteY28" fmla="*/ 910045 h 5961014"/>
              <a:gd name="connsiteX29" fmla="*/ 4589410 w 4589410"/>
              <a:gd name="connsiteY29" fmla="*/ 910045 h 5961014"/>
              <a:gd name="connsiteX30" fmla="*/ 4589410 w 4589410"/>
              <a:gd name="connsiteY30" fmla="*/ 1719942 h 5961014"/>
              <a:gd name="connsiteX31" fmla="*/ 4106084 w 4589410"/>
              <a:gd name="connsiteY31" fmla="*/ 1719942 h 5961014"/>
              <a:gd name="connsiteX32" fmla="*/ 2355665 w 4589410"/>
              <a:gd name="connsiteY32" fmla="*/ 370113 h 5961014"/>
              <a:gd name="connsiteX33" fmla="*/ 3984168 w 4589410"/>
              <a:gd name="connsiteY33" fmla="*/ 370113 h 5961014"/>
              <a:gd name="connsiteX34" fmla="*/ 3984168 w 4589410"/>
              <a:gd name="connsiteY34" fmla="*/ 4097380 h 5961014"/>
              <a:gd name="connsiteX35" fmla="*/ 2355665 w 4589410"/>
              <a:gd name="connsiteY35" fmla="*/ 4097380 h 5961014"/>
              <a:gd name="connsiteX36" fmla="*/ 0 w 4589410"/>
              <a:gd name="connsiteY36" fmla="*/ 370113 h 5961014"/>
              <a:gd name="connsiteX37" fmla="*/ 1084218 w 4589410"/>
              <a:gd name="connsiteY37" fmla="*/ 370113 h 5961014"/>
              <a:gd name="connsiteX38" fmla="*/ 1084218 w 4589410"/>
              <a:gd name="connsiteY38" fmla="*/ 1184364 h 5961014"/>
              <a:gd name="connsiteX39" fmla="*/ 0 w 4589410"/>
              <a:gd name="connsiteY39" fmla="*/ 1184364 h 5961014"/>
              <a:gd name="connsiteX40" fmla="*/ 4106084 w 4589410"/>
              <a:gd name="connsiteY40" fmla="*/ 0 h 5961014"/>
              <a:gd name="connsiteX41" fmla="*/ 4589410 w 4589410"/>
              <a:gd name="connsiteY41" fmla="*/ 0 h 5961014"/>
              <a:gd name="connsiteX42" fmla="*/ 4589410 w 4589410"/>
              <a:gd name="connsiteY42" fmla="*/ 809897 h 5961014"/>
              <a:gd name="connsiteX43" fmla="*/ 4106084 w 4589410"/>
              <a:gd name="connsiteY43" fmla="*/ 809897 h 5961014"/>
              <a:gd name="connsiteX44" fmla="*/ 1206136 w 4589410"/>
              <a:gd name="connsiteY44" fmla="*/ 0 h 5961014"/>
              <a:gd name="connsiteX45" fmla="*/ 2233747 w 4589410"/>
              <a:gd name="connsiteY45" fmla="*/ 0 h 5961014"/>
              <a:gd name="connsiteX46" fmla="*/ 2233747 w 4589410"/>
              <a:gd name="connsiteY46" fmla="*/ 1184364 h 5961014"/>
              <a:gd name="connsiteX47" fmla="*/ 1206136 w 4589410"/>
              <a:gd name="connsiteY47" fmla="*/ 1184364 h 5961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4589410" h="5961014">
                <a:moveTo>
                  <a:pt x="2355665" y="5725881"/>
                </a:moveTo>
                <a:lnTo>
                  <a:pt x="3984168" y="5725881"/>
                </a:lnTo>
                <a:lnTo>
                  <a:pt x="3984168" y="5961014"/>
                </a:lnTo>
                <a:lnTo>
                  <a:pt x="2355665" y="5961014"/>
                </a:lnTo>
                <a:close/>
                <a:moveTo>
                  <a:pt x="605244" y="5190304"/>
                </a:moveTo>
                <a:lnTo>
                  <a:pt x="2233747" y="5190304"/>
                </a:lnTo>
                <a:lnTo>
                  <a:pt x="2233747" y="5756361"/>
                </a:lnTo>
                <a:lnTo>
                  <a:pt x="605244" y="5756361"/>
                </a:lnTo>
                <a:close/>
                <a:moveTo>
                  <a:pt x="2355665" y="4214945"/>
                </a:moveTo>
                <a:lnTo>
                  <a:pt x="3984168" y="4214945"/>
                </a:lnTo>
                <a:lnTo>
                  <a:pt x="3984168" y="5608316"/>
                </a:lnTo>
                <a:lnTo>
                  <a:pt x="2355665" y="5608316"/>
                </a:lnTo>
                <a:close/>
                <a:moveTo>
                  <a:pt x="1" y="2233746"/>
                </a:moveTo>
                <a:lnTo>
                  <a:pt x="483327" y="2233746"/>
                </a:lnTo>
                <a:lnTo>
                  <a:pt x="483327" y="5961014"/>
                </a:lnTo>
                <a:lnTo>
                  <a:pt x="1" y="5961014"/>
                </a:lnTo>
                <a:close/>
                <a:moveTo>
                  <a:pt x="4106084" y="1820090"/>
                </a:moveTo>
                <a:lnTo>
                  <a:pt x="4589410" y="1820090"/>
                </a:lnTo>
                <a:lnTo>
                  <a:pt x="4589410" y="5608315"/>
                </a:lnTo>
                <a:lnTo>
                  <a:pt x="4106084" y="5608315"/>
                </a:lnTo>
                <a:close/>
                <a:moveTo>
                  <a:pt x="605244" y="1323701"/>
                </a:moveTo>
                <a:lnTo>
                  <a:pt x="2233747" y="1323701"/>
                </a:lnTo>
                <a:lnTo>
                  <a:pt x="2233747" y="5050968"/>
                </a:lnTo>
                <a:lnTo>
                  <a:pt x="605244" y="5050968"/>
                </a:lnTo>
                <a:close/>
                <a:moveTo>
                  <a:pt x="1" y="1323701"/>
                </a:moveTo>
                <a:lnTo>
                  <a:pt x="483327" y="1323701"/>
                </a:lnTo>
                <a:lnTo>
                  <a:pt x="483327" y="2133597"/>
                </a:lnTo>
                <a:lnTo>
                  <a:pt x="1" y="2133597"/>
                </a:lnTo>
                <a:close/>
                <a:moveTo>
                  <a:pt x="4106084" y="910045"/>
                </a:moveTo>
                <a:lnTo>
                  <a:pt x="4589410" y="910045"/>
                </a:lnTo>
                <a:lnTo>
                  <a:pt x="4589410" y="1719942"/>
                </a:lnTo>
                <a:lnTo>
                  <a:pt x="4106084" y="1719942"/>
                </a:lnTo>
                <a:close/>
                <a:moveTo>
                  <a:pt x="2355665" y="370113"/>
                </a:moveTo>
                <a:lnTo>
                  <a:pt x="3984168" y="370113"/>
                </a:lnTo>
                <a:lnTo>
                  <a:pt x="3984168" y="4097380"/>
                </a:lnTo>
                <a:lnTo>
                  <a:pt x="2355665" y="4097380"/>
                </a:lnTo>
                <a:close/>
                <a:moveTo>
                  <a:pt x="0" y="370113"/>
                </a:moveTo>
                <a:lnTo>
                  <a:pt x="1084218" y="370113"/>
                </a:lnTo>
                <a:lnTo>
                  <a:pt x="1084218" y="1184364"/>
                </a:lnTo>
                <a:lnTo>
                  <a:pt x="0" y="1184364"/>
                </a:lnTo>
                <a:close/>
                <a:moveTo>
                  <a:pt x="4106084" y="0"/>
                </a:moveTo>
                <a:lnTo>
                  <a:pt x="4589410" y="0"/>
                </a:lnTo>
                <a:lnTo>
                  <a:pt x="4589410" y="809897"/>
                </a:lnTo>
                <a:lnTo>
                  <a:pt x="4106084" y="809897"/>
                </a:lnTo>
                <a:close/>
                <a:moveTo>
                  <a:pt x="1206136" y="0"/>
                </a:moveTo>
                <a:lnTo>
                  <a:pt x="2233747" y="0"/>
                </a:lnTo>
                <a:lnTo>
                  <a:pt x="2233747" y="1184364"/>
                </a:lnTo>
                <a:lnTo>
                  <a:pt x="1206136" y="1184364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5376057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6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sp>
        <p:nvSpPr>
          <p:cNvPr id="285" name="Google Shape;285;p66"/>
          <p:cNvSpPr txBox="1"/>
          <p:nvPr/>
        </p:nvSpPr>
        <p:spPr>
          <a:xfrm>
            <a:off x="755208" y="1707092"/>
            <a:ext cx="4531864" cy="515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800" b="0" i="0" u="none" strike="noStrike" cap="none" dirty="0">
                <a:solidFill>
                  <a:srgbClr val="1D3D70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Conclusion</a:t>
            </a:r>
            <a:endParaRPr sz="2800" b="0" i="0" u="none" strike="noStrike" cap="none" dirty="0">
              <a:solidFill>
                <a:srgbClr val="1D3D70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grpSp>
        <p:nvGrpSpPr>
          <p:cNvPr id="2" name="Google Shape;262;p33">
            <a:extLst>
              <a:ext uri="{FF2B5EF4-FFF2-40B4-BE49-F238E27FC236}">
                <a16:creationId xmlns:a16="http://schemas.microsoft.com/office/drawing/2014/main" id="{224745B9-F629-D895-D8F9-4787FFA1B01B}"/>
              </a:ext>
            </a:extLst>
          </p:cNvPr>
          <p:cNvGrpSpPr/>
          <p:nvPr/>
        </p:nvGrpSpPr>
        <p:grpSpPr>
          <a:xfrm flipH="1">
            <a:off x="-1" y="2365891"/>
            <a:ext cx="5546036" cy="113922"/>
            <a:chOff x="2220050" y="1547100"/>
            <a:chExt cx="4993500" cy="0"/>
          </a:xfrm>
        </p:grpSpPr>
        <p:cxnSp>
          <p:nvCxnSpPr>
            <p:cNvPr id="3" name="Google Shape;263;p33">
              <a:extLst>
                <a:ext uri="{FF2B5EF4-FFF2-40B4-BE49-F238E27FC236}">
                  <a16:creationId xmlns:a16="http://schemas.microsoft.com/office/drawing/2014/main" id="{77DA5F51-B28A-8E9F-152F-6ABA755565EA}"/>
                </a:ext>
              </a:extLst>
            </p:cNvPr>
            <p:cNvCxnSpPr/>
            <p:nvPr/>
          </p:nvCxnSpPr>
          <p:spPr>
            <a:xfrm>
              <a:off x="2220050" y="1547100"/>
              <a:ext cx="464400" cy="0"/>
            </a:xfrm>
            <a:prstGeom prst="straightConnector1">
              <a:avLst/>
            </a:prstGeom>
            <a:noFill/>
            <a:ln w="114300" cap="flat" cmpd="sng">
              <a:solidFill>
                <a:srgbClr val="F6683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" name="Google Shape;264;p33">
              <a:extLst>
                <a:ext uri="{FF2B5EF4-FFF2-40B4-BE49-F238E27FC236}">
                  <a16:creationId xmlns:a16="http://schemas.microsoft.com/office/drawing/2014/main" id="{72BBEAA6-8C9B-4BFE-8EE3-3F2AAEC015A0}"/>
                </a:ext>
              </a:extLst>
            </p:cNvPr>
            <p:cNvCxnSpPr/>
            <p:nvPr/>
          </p:nvCxnSpPr>
          <p:spPr>
            <a:xfrm>
              <a:off x="2684450" y="1547100"/>
              <a:ext cx="45291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" name="Google Shape;285;p66">
            <a:extLst>
              <a:ext uri="{FF2B5EF4-FFF2-40B4-BE49-F238E27FC236}">
                <a16:creationId xmlns:a16="http://schemas.microsoft.com/office/drawing/2014/main" id="{D16A1D5B-C048-4DCB-0A05-FA722705C093}"/>
              </a:ext>
            </a:extLst>
          </p:cNvPr>
          <p:cNvSpPr txBox="1"/>
          <p:nvPr/>
        </p:nvSpPr>
        <p:spPr>
          <a:xfrm>
            <a:off x="159396" y="1718776"/>
            <a:ext cx="899398" cy="719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800" b="0" i="0" u="none" strike="noStrike" cap="none" dirty="0">
                <a:solidFill>
                  <a:srgbClr val="1D3D70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05</a:t>
            </a:r>
            <a:endParaRPr sz="4000" b="0" i="0" u="none" strike="noStrike" cap="none" dirty="0">
              <a:solidFill>
                <a:srgbClr val="1D3D70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3539622298"/>
      </p:ext>
    </p:extLst>
  </p:cSld>
  <p:clrMapOvr>
    <a:masterClrMapping/>
  </p:clrMapOvr>
  <p:transition spd="slow">
    <p:cover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70">
            <a:extLst>
              <a:ext uri="{FF2B5EF4-FFF2-40B4-BE49-F238E27FC236}">
                <a16:creationId xmlns:a16="http://schemas.microsoft.com/office/drawing/2014/main" id="{B1842D1D-0976-44CE-8B9B-AF0F286958EA}"/>
              </a:ext>
            </a:extLst>
          </p:cNvPr>
          <p:cNvGrpSpPr/>
          <p:nvPr/>
        </p:nvGrpSpPr>
        <p:grpSpPr>
          <a:xfrm>
            <a:off x="4887045" y="1168885"/>
            <a:ext cx="4179134" cy="684599"/>
            <a:chOff x="-1836693" y="2805158"/>
            <a:chExt cx="7416805" cy="874268"/>
          </a:xfrm>
        </p:grpSpPr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CB5C6DB2-6871-4856-A76E-D969201B94DB}"/>
                </a:ext>
              </a:extLst>
            </p:cNvPr>
            <p:cNvSpPr/>
            <p:nvPr/>
          </p:nvSpPr>
          <p:spPr>
            <a:xfrm>
              <a:off x="5033094" y="2826095"/>
              <a:ext cx="547018" cy="547019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ko-KR" altLang="en-US" sz="2025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C077CEB6-ADA9-456B-9233-E7299D31EE82}"/>
                </a:ext>
              </a:extLst>
            </p:cNvPr>
            <p:cNvSpPr txBox="1"/>
            <p:nvPr/>
          </p:nvSpPr>
          <p:spPr>
            <a:xfrm>
              <a:off x="-1704111" y="3109590"/>
              <a:ext cx="6605787" cy="5698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r">
                <a:lnSpc>
                  <a:spcPct val="120000"/>
                </a:lnSpc>
                <a:buSzPts val="1000"/>
              </a:pPr>
              <a:r>
                <a:rPr lang="en-ID" sz="10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Always provide a great </a:t>
              </a:r>
            </a:p>
            <a:p>
              <a:pPr lvl="0" algn="r">
                <a:lnSpc>
                  <a:spcPct val="120000"/>
                </a:lnSpc>
                <a:buSzPts val="1000"/>
              </a:pPr>
              <a:r>
                <a:rPr lang="en-ID" sz="10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services to retaining customers.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F3C30748-49A3-43F3-9A97-50BEF5E6F08C}"/>
                </a:ext>
              </a:extLst>
            </p:cNvPr>
            <p:cNvSpPr txBox="1"/>
            <p:nvPr/>
          </p:nvSpPr>
          <p:spPr>
            <a:xfrm>
              <a:off x="-1809071" y="2805158"/>
              <a:ext cx="6604621" cy="314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Improving Service Quality</a:t>
              </a:r>
              <a:endPara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ADBA8B1C-4B2D-4243-97C2-A17E955E2A91}"/>
                </a:ext>
              </a:extLst>
            </p:cNvPr>
            <p:cNvCxnSpPr>
              <a:cxnSpLocks/>
              <a:endCxn id="72" idx="2"/>
            </p:cNvCxnSpPr>
            <p:nvPr/>
          </p:nvCxnSpPr>
          <p:spPr>
            <a:xfrm>
              <a:off x="-1836693" y="3099605"/>
              <a:ext cx="6869787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3D5252F5-6A19-41F2-82F0-0D44FD9C40E2}"/>
              </a:ext>
            </a:extLst>
          </p:cNvPr>
          <p:cNvGrpSpPr/>
          <p:nvPr/>
        </p:nvGrpSpPr>
        <p:grpSpPr>
          <a:xfrm>
            <a:off x="4779719" y="2018423"/>
            <a:ext cx="4286459" cy="686132"/>
            <a:chOff x="-643406" y="2803200"/>
            <a:chExt cx="6223518" cy="876223"/>
          </a:xfrm>
        </p:grpSpPr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E336ED40-D244-4DD4-AC10-BC0E6C1B7F15}"/>
                </a:ext>
              </a:extLst>
            </p:cNvPr>
            <p:cNvSpPr/>
            <p:nvPr/>
          </p:nvSpPr>
          <p:spPr>
            <a:xfrm>
              <a:off x="5033093" y="2826095"/>
              <a:ext cx="547019" cy="547019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ko-KR" altLang="en-US" sz="2025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14E69DBE-1396-4B38-85D3-83CFB2640A7F}"/>
                </a:ext>
              </a:extLst>
            </p:cNvPr>
            <p:cNvSpPr txBox="1"/>
            <p:nvPr/>
          </p:nvSpPr>
          <p:spPr>
            <a:xfrm>
              <a:off x="-186206" y="3109590"/>
              <a:ext cx="5087882" cy="5698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r">
                <a:lnSpc>
                  <a:spcPct val="120000"/>
                </a:lnSpc>
                <a:buSzPts val="1000"/>
              </a:pPr>
              <a:r>
                <a:rPr lang="en-ID" sz="10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Make a loyalty program to </a:t>
              </a:r>
            </a:p>
            <a:p>
              <a:pPr lvl="0" algn="r">
                <a:lnSpc>
                  <a:spcPct val="120000"/>
                </a:lnSpc>
                <a:buSzPts val="1000"/>
              </a:pPr>
              <a:r>
                <a:rPr lang="en-ID" sz="10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loyal customers.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3FBB4C77-F0CD-484F-8E82-657FC6D1D4A9}"/>
                </a:ext>
              </a:extLst>
            </p:cNvPr>
            <p:cNvSpPr txBox="1"/>
            <p:nvPr/>
          </p:nvSpPr>
          <p:spPr>
            <a:xfrm>
              <a:off x="-231761" y="2803200"/>
              <a:ext cx="5086616" cy="3144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Loyalty Program and Package</a:t>
              </a:r>
              <a:endPara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DE8A6BA0-A324-4D2D-8432-8BD2FE3E5A90}"/>
                </a:ext>
              </a:extLst>
            </p:cNvPr>
            <p:cNvCxnSpPr>
              <a:cxnSpLocks/>
              <a:endCxn id="77" idx="2"/>
            </p:cNvCxnSpPr>
            <p:nvPr/>
          </p:nvCxnSpPr>
          <p:spPr>
            <a:xfrm flipV="1">
              <a:off x="-643406" y="3099605"/>
              <a:ext cx="5676499" cy="9985"/>
            </a:xfrm>
            <a:prstGeom prst="line">
              <a:avLst/>
            </a:prstGeom>
            <a:ln w="19050">
              <a:solidFill>
                <a:schemeClr val="accent3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2CED591A-56A4-4F14-84A1-AFFBC5C0294D}"/>
              </a:ext>
            </a:extLst>
          </p:cNvPr>
          <p:cNvGrpSpPr/>
          <p:nvPr/>
        </p:nvGrpSpPr>
        <p:grpSpPr>
          <a:xfrm>
            <a:off x="5423826" y="2861542"/>
            <a:ext cx="3642349" cy="802137"/>
            <a:chOff x="-379659" y="2792704"/>
            <a:chExt cx="5959771" cy="1024372"/>
          </a:xfrm>
        </p:grpSpPr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597853F3-5EBB-4BCF-8BB7-2CC1A15E2A57}"/>
                </a:ext>
              </a:extLst>
            </p:cNvPr>
            <p:cNvSpPr/>
            <p:nvPr/>
          </p:nvSpPr>
          <p:spPr>
            <a:xfrm>
              <a:off x="5033093" y="2826095"/>
              <a:ext cx="547019" cy="54701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ko-KR" altLang="en-US" sz="2025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C7C24309-D6EB-43F3-B7A1-6493A21BB1DF}"/>
                </a:ext>
              </a:extLst>
            </p:cNvPr>
            <p:cNvSpPr txBox="1"/>
            <p:nvPr/>
          </p:nvSpPr>
          <p:spPr>
            <a:xfrm>
              <a:off x="-360294" y="3109591"/>
              <a:ext cx="5261970" cy="7074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Continuous management function to </a:t>
              </a:r>
            </a:p>
            <a:p>
              <a:pPr algn="r"/>
              <a:r>
                <a:rPr lang="en-US" altLang="ko-KR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assess if progress is made in achieving </a:t>
              </a:r>
            </a:p>
            <a:p>
              <a:pPr algn="r"/>
              <a:r>
                <a:rPr lang="en-US" altLang="ko-KR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expected results.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90AD79B9-B7C6-464F-A8C0-4CD94B7918C4}"/>
                </a:ext>
              </a:extLst>
            </p:cNvPr>
            <p:cNvSpPr txBox="1"/>
            <p:nvPr/>
          </p:nvSpPr>
          <p:spPr>
            <a:xfrm>
              <a:off x="-379659" y="2792704"/>
              <a:ext cx="5277613" cy="314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Monitoring and Evaluation</a:t>
              </a:r>
              <a:endPara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103178BC-7B33-48A2-BE4F-611FDDD01F8D}"/>
                </a:ext>
              </a:extLst>
            </p:cNvPr>
            <p:cNvCxnSpPr>
              <a:cxnSpLocks/>
              <a:endCxn id="82" idx="2"/>
            </p:cNvCxnSpPr>
            <p:nvPr/>
          </p:nvCxnSpPr>
          <p:spPr>
            <a:xfrm flipV="1">
              <a:off x="-291139" y="3099605"/>
              <a:ext cx="5324232" cy="16044"/>
            </a:xfrm>
            <a:prstGeom prst="line">
              <a:avLst/>
            </a:prstGeom>
            <a:ln w="19050">
              <a:solidFill>
                <a:schemeClr val="accent2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B90C04AC-617C-4CC8-9B69-0BB6208B78C0}"/>
              </a:ext>
            </a:extLst>
          </p:cNvPr>
          <p:cNvGrpSpPr/>
          <p:nvPr/>
        </p:nvGrpSpPr>
        <p:grpSpPr>
          <a:xfrm>
            <a:off x="4382310" y="3712616"/>
            <a:ext cx="4683867" cy="648178"/>
            <a:chOff x="-2083838" y="2792794"/>
            <a:chExt cx="7663950" cy="827756"/>
          </a:xfrm>
        </p:grpSpPr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BCC1D5CC-B5DD-461F-A2AF-FF278C36883C}"/>
                </a:ext>
              </a:extLst>
            </p:cNvPr>
            <p:cNvSpPr/>
            <p:nvPr/>
          </p:nvSpPr>
          <p:spPr>
            <a:xfrm>
              <a:off x="5033093" y="2826095"/>
              <a:ext cx="547019" cy="54701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ko-KR" altLang="en-US" sz="2025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8EC14D0A-1F53-4E88-9238-21E764D473F3}"/>
                </a:ext>
              </a:extLst>
            </p:cNvPr>
            <p:cNvSpPr txBox="1"/>
            <p:nvPr/>
          </p:nvSpPr>
          <p:spPr>
            <a:xfrm>
              <a:off x="-643405" y="3109589"/>
              <a:ext cx="5545081" cy="5109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Seek feedback, Celebrate your </a:t>
              </a:r>
            </a:p>
            <a:p>
              <a:pPr algn="r"/>
              <a:r>
                <a:rPr lang="en-US" altLang="ko-KR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customers.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C28CBCFB-BAD4-4BE7-916A-405DF10B3F29}"/>
                </a:ext>
              </a:extLst>
            </p:cNvPr>
            <p:cNvSpPr txBox="1"/>
            <p:nvPr/>
          </p:nvSpPr>
          <p:spPr>
            <a:xfrm>
              <a:off x="-2083838" y="2792794"/>
              <a:ext cx="7166484" cy="314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Maintain a Good Relationship</a:t>
              </a:r>
              <a:endPara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D79C797D-CF25-4BCD-A5A1-926A2F88BB4C}"/>
                </a:ext>
              </a:extLst>
            </p:cNvPr>
            <p:cNvCxnSpPr>
              <a:cxnSpLocks/>
              <a:endCxn id="87" idx="2"/>
            </p:cNvCxnSpPr>
            <p:nvPr/>
          </p:nvCxnSpPr>
          <p:spPr>
            <a:xfrm>
              <a:off x="-1930751" y="3099605"/>
              <a:ext cx="6963845" cy="0"/>
            </a:xfrm>
            <a:prstGeom prst="line">
              <a:avLst/>
            </a:prstGeom>
            <a:ln w="19050">
              <a:solidFill>
                <a:schemeClr val="accent1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1" name="Parallelogram 30">
            <a:extLst>
              <a:ext uri="{FF2B5EF4-FFF2-40B4-BE49-F238E27FC236}">
                <a16:creationId xmlns:a16="http://schemas.microsoft.com/office/drawing/2014/main" id="{62DFCB0E-32D1-4A57-BD67-EEA8351BCB6D}"/>
              </a:ext>
            </a:extLst>
          </p:cNvPr>
          <p:cNvSpPr/>
          <p:nvPr/>
        </p:nvSpPr>
        <p:spPr>
          <a:xfrm flipH="1">
            <a:off x="8814694" y="3852965"/>
            <a:ext cx="169128" cy="217235"/>
          </a:xfrm>
          <a:custGeom>
            <a:avLst/>
            <a:gdLst/>
            <a:ahLst/>
            <a:cxnLst/>
            <a:rect l="l" t="t" r="r" b="b"/>
            <a:pathLst>
              <a:path w="3240000" h="3248012">
                <a:moveTo>
                  <a:pt x="712553" y="858820"/>
                </a:moveTo>
                <a:cubicBezTo>
                  <a:pt x="727950" y="858820"/>
                  <a:pt x="743348" y="864694"/>
                  <a:pt x="755096" y="876443"/>
                </a:cubicBezTo>
                <a:lnTo>
                  <a:pt x="1193671" y="1315016"/>
                </a:lnTo>
                <a:lnTo>
                  <a:pt x="1509169" y="999517"/>
                </a:lnTo>
                <a:cubicBezTo>
                  <a:pt x="1509517" y="999169"/>
                  <a:pt x="1509868" y="998827"/>
                  <a:pt x="1510414" y="998691"/>
                </a:cubicBezTo>
                <a:lnTo>
                  <a:pt x="1518932" y="988592"/>
                </a:lnTo>
                <a:cubicBezTo>
                  <a:pt x="1531945" y="978263"/>
                  <a:pt x="1547912" y="974188"/>
                  <a:pt x="1563209" y="975946"/>
                </a:cubicBezTo>
                <a:cubicBezTo>
                  <a:pt x="1578505" y="977705"/>
                  <a:pt x="1593131" y="985299"/>
                  <a:pt x="1603459" y="998313"/>
                </a:cubicBezTo>
                <a:lnTo>
                  <a:pt x="1892346" y="1362277"/>
                </a:lnTo>
                <a:lnTo>
                  <a:pt x="2149759" y="1177067"/>
                </a:lnTo>
                <a:lnTo>
                  <a:pt x="2151621" y="1174867"/>
                </a:lnTo>
                <a:cubicBezTo>
                  <a:pt x="2159033" y="1169006"/>
                  <a:pt x="2167397" y="1165168"/>
                  <a:pt x="2176160" y="1163802"/>
                </a:cubicBezTo>
                <a:cubicBezTo>
                  <a:pt x="2177188" y="1163485"/>
                  <a:pt x="2178237" y="1163269"/>
                  <a:pt x="2179375" y="1163558"/>
                </a:cubicBezTo>
                <a:cubicBezTo>
                  <a:pt x="2184768" y="1161771"/>
                  <a:pt x="2190389" y="1161654"/>
                  <a:pt x="2195921" y="1162300"/>
                </a:cubicBezTo>
                <a:cubicBezTo>
                  <a:pt x="2196662" y="1162386"/>
                  <a:pt x="2197402" y="1162487"/>
                  <a:pt x="2198081" y="1162987"/>
                </a:cubicBezTo>
                <a:cubicBezTo>
                  <a:pt x="2202197" y="1163290"/>
                  <a:pt x="2206218" y="1164270"/>
                  <a:pt x="2209739" y="1166702"/>
                </a:cubicBezTo>
                <a:cubicBezTo>
                  <a:pt x="2213116" y="1166857"/>
                  <a:pt x="2216051" y="1168231"/>
                  <a:pt x="2218766" y="1170038"/>
                </a:cubicBezTo>
                <a:cubicBezTo>
                  <a:pt x="2225342" y="1173160"/>
                  <a:pt x="2231151" y="1177875"/>
                  <a:pt x="2235489" y="1184194"/>
                </a:cubicBezTo>
                <a:lnTo>
                  <a:pt x="2236132" y="1184737"/>
                </a:lnTo>
                <a:lnTo>
                  <a:pt x="2236287" y="1184934"/>
                </a:lnTo>
                <a:lnTo>
                  <a:pt x="2238712" y="1187183"/>
                </a:lnTo>
                <a:cubicBezTo>
                  <a:pt x="2239115" y="1187744"/>
                  <a:pt x="2239507" y="1188310"/>
                  <a:pt x="2239574" y="1189090"/>
                </a:cubicBezTo>
                <a:lnTo>
                  <a:pt x="2540580" y="1569705"/>
                </a:lnTo>
                <a:cubicBezTo>
                  <a:pt x="2561191" y="1595768"/>
                  <a:pt x="2556772" y="1633604"/>
                  <a:pt x="2530710" y="1654215"/>
                </a:cubicBezTo>
                <a:cubicBezTo>
                  <a:pt x="2504647" y="1674827"/>
                  <a:pt x="2466811" y="1670408"/>
                  <a:pt x="2446199" y="1644345"/>
                </a:cubicBezTo>
                <a:lnTo>
                  <a:pt x="2177884" y="1305067"/>
                </a:lnTo>
                <a:lnTo>
                  <a:pt x="1934804" y="1479967"/>
                </a:lnTo>
                <a:cubicBezTo>
                  <a:pt x="1927367" y="1485317"/>
                  <a:pt x="1919123" y="1488726"/>
                  <a:pt x="1910598" y="1489881"/>
                </a:cubicBezTo>
                <a:cubicBezTo>
                  <a:pt x="1885257" y="1507791"/>
                  <a:pt x="1850121" y="1502627"/>
                  <a:pt x="1830495" y="1477903"/>
                </a:cubicBezTo>
                <a:lnTo>
                  <a:pt x="1551924" y="1126933"/>
                </a:lnTo>
                <a:lnTo>
                  <a:pt x="1239041" y="1439816"/>
                </a:lnTo>
                <a:cubicBezTo>
                  <a:pt x="1226569" y="1452288"/>
                  <a:pt x="1209983" y="1458139"/>
                  <a:pt x="1193674" y="1456888"/>
                </a:cubicBezTo>
                <a:cubicBezTo>
                  <a:pt x="1177363" y="1458142"/>
                  <a:pt x="1160774" y="1452290"/>
                  <a:pt x="1148301" y="1439816"/>
                </a:cubicBezTo>
                <a:lnTo>
                  <a:pt x="670011" y="961527"/>
                </a:lnTo>
                <a:cubicBezTo>
                  <a:pt x="646515" y="938031"/>
                  <a:pt x="646515" y="899938"/>
                  <a:pt x="670011" y="876442"/>
                </a:cubicBezTo>
                <a:cubicBezTo>
                  <a:pt x="681760" y="864694"/>
                  <a:pt x="697157" y="858820"/>
                  <a:pt x="712553" y="858820"/>
                </a:cubicBezTo>
                <a:close/>
                <a:moveTo>
                  <a:pt x="2790000" y="699581"/>
                </a:moveTo>
                <a:lnTo>
                  <a:pt x="450000" y="699581"/>
                </a:lnTo>
                <a:lnTo>
                  <a:pt x="450000" y="1851581"/>
                </a:lnTo>
                <a:lnTo>
                  <a:pt x="2790000" y="1851581"/>
                </a:lnTo>
                <a:close/>
                <a:moveTo>
                  <a:pt x="2987972" y="519497"/>
                </a:moveTo>
                <a:lnTo>
                  <a:pt x="2987972" y="2031665"/>
                </a:lnTo>
                <a:lnTo>
                  <a:pt x="252028" y="2031665"/>
                </a:lnTo>
                <a:lnTo>
                  <a:pt x="252028" y="519497"/>
                </a:lnTo>
                <a:close/>
                <a:moveTo>
                  <a:pt x="1620000" y="0"/>
                </a:moveTo>
                <a:cubicBezTo>
                  <a:pt x="1540462" y="0"/>
                  <a:pt x="1475984" y="64478"/>
                  <a:pt x="1475984" y="144016"/>
                </a:cubicBezTo>
                <a:lnTo>
                  <a:pt x="1475984" y="267469"/>
                </a:lnTo>
                <a:lnTo>
                  <a:pt x="0" y="267469"/>
                </a:lnTo>
                <a:lnTo>
                  <a:pt x="0" y="2283693"/>
                </a:lnTo>
                <a:lnTo>
                  <a:pt x="852101" y="2283693"/>
                </a:lnTo>
                <a:lnTo>
                  <a:pt x="323771" y="3248012"/>
                </a:lnTo>
                <a:lnTo>
                  <a:pt x="621526" y="3248012"/>
                </a:lnTo>
                <a:lnTo>
                  <a:pt x="1149856" y="2283693"/>
                </a:lnTo>
                <a:lnTo>
                  <a:pt x="2090146" y="2283693"/>
                </a:lnTo>
                <a:lnTo>
                  <a:pt x="2618476" y="3248012"/>
                </a:lnTo>
                <a:lnTo>
                  <a:pt x="2916231" y="3248012"/>
                </a:lnTo>
                <a:lnTo>
                  <a:pt x="2387901" y="2283693"/>
                </a:lnTo>
                <a:lnTo>
                  <a:pt x="3240000" y="2283693"/>
                </a:lnTo>
                <a:lnTo>
                  <a:pt x="3240000" y="267469"/>
                </a:lnTo>
                <a:lnTo>
                  <a:pt x="1764016" y="267469"/>
                </a:lnTo>
                <a:lnTo>
                  <a:pt x="1764016" y="144016"/>
                </a:lnTo>
                <a:cubicBezTo>
                  <a:pt x="1764016" y="64478"/>
                  <a:pt x="1699538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350" dirty="0"/>
          </a:p>
        </p:txBody>
      </p:sp>
      <p:sp>
        <p:nvSpPr>
          <p:cNvPr id="92" name="Parallelogram 30">
            <a:extLst>
              <a:ext uri="{FF2B5EF4-FFF2-40B4-BE49-F238E27FC236}">
                <a16:creationId xmlns:a16="http://schemas.microsoft.com/office/drawing/2014/main" id="{AFCF29DA-43CE-4C12-B9A0-581AC64F8FB3}"/>
              </a:ext>
            </a:extLst>
          </p:cNvPr>
          <p:cNvSpPr/>
          <p:nvPr/>
        </p:nvSpPr>
        <p:spPr>
          <a:xfrm flipH="1">
            <a:off x="8816070" y="2995178"/>
            <a:ext cx="169128" cy="217235"/>
          </a:xfrm>
          <a:custGeom>
            <a:avLst/>
            <a:gdLst/>
            <a:ahLst/>
            <a:cxnLst/>
            <a:rect l="l" t="t" r="r" b="b"/>
            <a:pathLst>
              <a:path w="3240000" h="3248012">
                <a:moveTo>
                  <a:pt x="712553" y="858820"/>
                </a:moveTo>
                <a:cubicBezTo>
                  <a:pt x="727950" y="858820"/>
                  <a:pt x="743348" y="864694"/>
                  <a:pt x="755096" y="876443"/>
                </a:cubicBezTo>
                <a:lnTo>
                  <a:pt x="1193671" y="1315016"/>
                </a:lnTo>
                <a:lnTo>
                  <a:pt x="1509169" y="999517"/>
                </a:lnTo>
                <a:cubicBezTo>
                  <a:pt x="1509517" y="999169"/>
                  <a:pt x="1509868" y="998827"/>
                  <a:pt x="1510414" y="998691"/>
                </a:cubicBezTo>
                <a:lnTo>
                  <a:pt x="1518932" y="988592"/>
                </a:lnTo>
                <a:cubicBezTo>
                  <a:pt x="1531945" y="978263"/>
                  <a:pt x="1547912" y="974188"/>
                  <a:pt x="1563209" y="975946"/>
                </a:cubicBezTo>
                <a:cubicBezTo>
                  <a:pt x="1578505" y="977705"/>
                  <a:pt x="1593131" y="985299"/>
                  <a:pt x="1603459" y="998313"/>
                </a:cubicBezTo>
                <a:lnTo>
                  <a:pt x="1892346" y="1362277"/>
                </a:lnTo>
                <a:lnTo>
                  <a:pt x="2149759" y="1177067"/>
                </a:lnTo>
                <a:lnTo>
                  <a:pt x="2151621" y="1174867"/>
                </a:lnTo>
                <a:cubicBezTo>
                  <a:pt x="2159033" y="1169006"/>
                  <a:pt x="2167397" y="1165168"/>
                  <a:pt x="2176160" y="1163802"/>
                </a:cubicBezTo>
                <a:cubicBezTo>
                  <a:pt x="2177188" y="1163485"/>
                  <a:pt x="2178237" y="1163269"/>
                  <a:pt x="2179375" y="1163558"/>
                </a:cubicBezTo>
                <a:cubicBezTo>
                  <a:pt x="2184768" y="1161771"/>
                  <a:pt x="2190389" y="1161654"/>
                  <a:pt x="2195921" y="1162300"/>
                </a:cubicBezTo>
                <a:cubicBezTo>
                  <a:pt x="2196662" y="1162386"/>
                  <a:pt x="2197402" y="1162487"/>
                  <a:pt x="2198081" y="1162987"/>
                </a:cubicBezTo>
                <a:cubicBezTo>
                  <a:pt x="2202197" y="1163290"/>
                  <a:pt x="2206218" y="1164270"/>
                  <a:pt x="2209739" y="1166702"/>
                </a:cubicBezTo>
                <a:cubicBezTo>
                  <a:pt x="2213116" y="1166857"/>
                  <a:pt x="2216051" y="1168231"/>
                  <a:pt x="2218766" y="1170038"/>
                </a:cubicBezTo>
                <a:cubicBezTo>
                  <a:pt x="2225342" y="1173160"/>
                  <a:pt x="2231151" y="1177875"/>
                  <a:pt x="2235489" y="1184194"/>
                </a:cubicBezTo>
                <a:lnTo>
                  <a:pt x="2236132" y="1184737"/>
                </a:lnTo>
                <a:lnTo>
                  <a:pt x="2236287" y="1184934"/>
                </a:lnTo>
                <a:lnTo>
                  <a:pt x="2238712" y="1187183"/>
                </a:lnTo>
                <a:cubicBezTo>
                  <a:pt x="2239115" y="1187744"/>
                  <a:pt x="2239507" y="1188310"/>
                  <a:pt x="2239574" y="1189090"/>
                </a:cubicBezTo>
                <a:lnTo>
                  <a:pt x="2540580" y="1569705"/>
                </a:lnTo>
                <a:cubicBezTo>
                  <a:pt x="2561191" y="1595768"/>
                  <a:pt x="2556772" y="1633604"/>
                  <a:pt x="2530710" y="1654215"/>
                </a:cubicBezTo>
                <a:cubicBezTo>
                  <a:pt x="2504647" y="1674827"/>
                  <a:pt x="2466811" y="1670408"/>
                  <a:pt x="2446199" y="1644345"/>
                </a:cubicBezTo>
                <a:lnTo>
                  <a:pt x="2177884" y="1305067"/>
                </a:lnTo>
                <a:lnTo>
                  <a:pt x="1934804" y="1479967"/>
                </a:lnTo>
                <a:cubicBezTo>
                  <a:pt x="1927367" y="1485317"/>
                  <a:pt x="1919123" y="1488726"/>
                  <a:pt x="1910598" y="1489881"/>
                </a:cubicBezTo>
                <a:cubicBezTo>
                  <a:pt x="1885257" y="1507791"/>
                  <a:pt x="1850121" y="1502627"/>
                  <a:pt x="1830495" y="1477903"/>
                </a:cubicBezTo>
                <a:lnTo>
                  <a:pt x="1551924" y="1126933"/>
                </a:lnTo>
                <a:lnTo>
                  <a:pt x="1239041" y="1439816"/>
                </a:lnTo>
                <a:cubicBezTo>
                  <a:pt x="1226569" y="1452288"/>
                  <a:pt x="1209983" y="1458139"/>
                  <a:pt x="1193674" y="1456888"/>
                </a:cubicBezTo>
                <a:cubicBezTo>
                  <a:pt x="1177363" y="1458142"/>
                  <a:pt x="1160774" y="1452290"/>
                  <a:pt x="1148301" y="1439816"/>
                </a:cubicBezTo>
                <a:lnTo>
                  <a:pt x="670011" y="961527"/>
                </a:lnTo>
                <a:cubicBezTo>
                  <a:pt x="646515" y="938031"/>
                  <a:pt x="646515" y="899938"/>
                  <a:pt x="670011" y="876442"/>
                </a:cubicBezTo>
                <a:cubicBezTo>
                  <a:pt x="681760" y="864694"/>
                  <a:pt x="697157" y="858820"/>
                  <a:pt x="712553" y="858820"/>
                </a:cubicBezTo>
                <a:close/>
                <a:moveTo>
                  <a:pt x="2790000" y="699581"/>
                </a:moveTo>
                <a:lnTo>
                  <a:pt x="450000" y="699581"/>
                </a:lnTo>
                <a:lnTo>
                  <a:pt x="450000" y="1851581"/>
                </a:lnTo>
                <a:lnTo>
                  <a:pt x="2790000" y="1851581"/>
                </a:lnTo>
                <a:close/>
                <a:moveTo>
                  <a:pt x="2987972" y="519497"/>
                </a:moveTo>
                <a:lnTo>
                  <a:pt x="2987972" y="2031665"/>
                </a:lnTo>
                <a:lnTo>
                  <a:pt x="252028" y="2031665"/>
                </a:lnTo>
                <a:lnTo>
                  <a:pt x="252028" y="519497"/>
                </a:lnTo>
                <a:close/>
                <a:moveTo>
                  <a:pt x="1620000" y="0"/>
                </a:moveTo>
                <a:cubicBezTo>
                  <a:pt x="1540462" y="0"/>
                  <a:pt x="1475984" y="64478"/>
                  <a:pt x="1475984" y="144016"/>
                </a:cubicBezTo>
                <a:lnTo>
                  <a:pt x="1475984" y="267469"/>
                </a:lnTo>
                <a:lnTo>
                  <a:pt x="0" y="267469"/>
                </a:lnTo>
                <a:lnTo>
                  <a:pt x="0" y="2283693"/>
                </a:lnTo>
                <a:lnTo>
                  <a:pt x="852101" y="2283693"/>
                </a:lnTo>
                <a:lnTo>
                  <a:pt x="323771" y="3248012"/>
                </a:lnTo>
                <a:lnTo>
                  <a:pt x="621526" y="3248012"/>
                </a:lnTo>
                <a:lnTo>
                  <a:pt x="1149856" y="2283693"/>
                </a:lnTo>
                <a:lnTo>
                  <a:pt x="2090146" y="2283693"/>
                </a:lnTo>
                <a:lnTo>
                  <a:pt x="2618476" y="3248012"/>
                </a:lnTo>
                <a:lnTo>
                  <a:pt x="2916231" y="3248012"/>
                </a:lnTo>
                <a:lnTo>
                  <a:pt x="2387901" y="2283693"/>
                </a:lnTo>
                <a:lnTo>
                  <a:pt x="3240000" y="2283693"/>
                </a:lnTo>
                <a:lnTo>
                  <a:pt x="3240000" y="267469"/>
                </a:lnTo>
                <a:lnTo>
                  <a:pt x="1764016" y="267469"/>
                </a:lnTo>
                <a:lnTo>
                  <a:pt x="1764016" y="144016"/>
                </a:lnTo>
                <a:cubicBezTo>
                  <a:pt x="1764016" y="64478"/>
                  <a:pt x="1699538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350" dirty="0"/>
          </a:p>
        </p:txBody>
      </p:sp>
      <p:sp>
        <p:nvSpPr>
          <p:cNvPr id="93" name="Parallelogram 30">
            <a:extLst>
              <a:ext uri="{FF2B5EF4-FFF2-40B4-BE49-F238E27FC236}">
                <a16:creationId xmlns:a16="http://schemas.microsoft.com/office/drawing/2014/main" id="{EB36FB0B-B206-41C7-9C07-BD655DA811AA}"/>
              </a:ext>
            </a:extLst>
          </p:cNvPr>
          <p:cNvSpPr/>
          <p:nvPr/>
        </p:nvSpPr>
        <p:spPr>
          <a:xfrm flipH="1">
            <a:off x="8797005" y="2144432"/>
            <a:ext cx="169128" cy="217235"/>
          </a:xfrm>
          <a:custGeom>
            <a:avLst/>
            <a:gdLst/>
            <a:ahLst/>
            <a:cxnLst/>
            <a:rect l="l" t="t" r="r" b="b"/>
            <a:pathLst>
              <a:path w="3240000" h="3248012">
                <a:moveTo>
                  <a:pt x="712553" y="858820"/>
                </a:moveTo>
                <a:cubicBezTo>
                  <a:pt x="727950" y="858820"/>
                  <a:pt x="743348" y="864694"/>
                  <a:pt x="755096" y="876443"/>
                </a:cubicBezTo>
                <a:lnTo>
                  <a:pt x="1193671" y="1315016"/>
                </a:lnTo>
                <a:lnTo>
                  <a:pt x="1509169" y="999517"/>
                </a:lnTo>
                <a:cubicBezTo>
                  <a:pt x="1509517" y="999169"/>
                  <a:pt x="1509868" y="998827"/>
                  <a:pt x="1510414" y="998691"/>
                </a:cubicBezTo>
                <a:lnTo>
                  <a:pt x="1518932" y="988592"/>
                </a:lnTo>
                <a:cubicBezTo>
                  <a:pt x="1531945" y="978263"/>
                  <a:pt x="1547912" y="974188"/>
                  <a:pt x="1563209" y="975946"/>
                </a:cubicBezTo>
                <a:cubicBezTo>
                  <a:pt x="1578505" y="977705"/>
                  <a:pt x="1593131" y="985299"/>
                  <a:pt x="1603459" y="998313"/>
                </a:cubicBezTo>
                <a:lnTo>
                  <a:pt x="1892346" y="1362277"/>
                </a:lnTo>
                <a:lnTo>
                  <a:pt x="2149759" y="1177067"/>
                </a:lnTo>
                <a:lnTo>
                  <a:pt x="2151621" y="1174867"/>
                </a:lnTo>
                <a:cubicBezTo>
                  <a:pt x="2159033" y="1169006"/>
                  <a:pt x="2167397" y="1165168"/>
                  <a:pt x="2176160" y="1163802"/>
                </a:cubicBezTo>
                <a:cubicBezTo>
                  <a:pt x="2177188" y="1163485"/>
                  <a:pt x="2178237" y="1163269"/>
                  <a:pt x="2179375" y="1163558"/>
                </a:cubicBezTo>
                <a:cubicBezTo>
                  <a:pt x="2184768" y="1161771"/>
                  <a:pt x="2190389" y="1161654"/>
                  <a:pt x="2195921" y="1162300"/>
                </a:cubicBezTo>
                <a:cubicBezTo>
                  <a:pt x="2196662" y="1162386"/>
                  <a:pt x="2197402" y="1162487"/>
                  <a:pt x="2198081" y="1162987"/>
                </a:cubicBezTo>
                <a:cubicBezTo>
                  <a:pt x="2202197" y="1163290"/>
                  <a:pt x="2206218" y="1164270"/>
                  <a:pt x="2209739" y="1166702"/>
                </a:cubicBezTo>
                <a:cubicBezTo>
                  <a:pt x="2213116" y="1166857"/>
                  <a:pt x="2216051" y="1168231"/>
                  <a:pt x="2218766" y="1170038"/>
                </a:cubicBezTo>
                <a:cubicBezTo>
                  <a:pt x="2225342" y="1173160"/>
                  <a:pt x="2231151" y="1177875"/>
                  <a:pt x="2235489" y="1184194"/>
                </a:cubicBezTo>
                <a:lnTo>
                  <a:pt x="2236132" y="1184737"/>
                </a:lnTo>
                <a:lnTo>
                  <a:pt x="2236287" y="1184934"/>
                </a:lnTo>
                <a:lnTo>
                  <a:pt x="2238712" y="1187183"/>
                </a:lnTo>
                <a:cubicBezTo>
                  <a:pt x="2239115" y="1187744"/>
                  <a:pt x="2239507" y="1188310"/>
                  <a:pt x="2239574" y="1189090"/>
                </a:cubicBezTo>
                <a:lnTo>
                  <a:pt x="2540580" y="1569705"/>
                </a:lnTo>
                <a:cubicBezTo>
                  <a:pt x="2561191" y="1595768"/>
                  <a:pt x="2556772" y="1633604"/>
                  <a:pt x="2530710" y="1654215"/>
                </a:cubicBezTo>
                <a:cubicBezTo>
                  <a:pt x="2504647" y="1674827"/>
                  <a:pt x="2466811" y="1670408"/>
                  <a:pt x="2446199" y="1644345"/>
                </a:cubicBezTo>
                <a:lnTo>
                  <a:pt x="2177884" y="1305067"/>
                </a:lnTo>
                <a:lnTo>
                  <a:pt x="1934804" y="1479967"/>
                </a:lnTo>
                <a:cubicBezTo>
                  <a:pt x="1927367" y="1485317"/>
                  <a:pt x="1919123" y="1488726"/>
                  <a:pt x="1910598" y="1489881"/>
                </a:cubicBezTo>
                <a:cubicBezTo>
                  <a:pt x="1885257" y="1507791"/>
                  <a:pt x="1850121" y="1502627"/>
                  <a:pt x="1830495" y="1477903"/>
                </a:cubicBezTo>
                <a:lnTo>
                  <a:pt x="1551924" y="1126933"/>
                </a:lnTo>
                <a:lnTo>
                  <a:pt x="1239041" y="1439816"/>
                </a:lnTo>
                <a:cubicBezTo>
                  <a:pt x="1226569" y="1452288"/>
                  <a:pt x="1209983" y="1458139"/>
                  <a:pt x="1193674" y="1456888"/>
                </a:cubicBezTo>
                <a:cubicBezTo>
                  <a:pt x="1177363" y="1458142"/>
                  <a:pt x="1160774" y="1452290"/>
                  <a:pt x="1148301" y="1439816"/>
                </a:cubicBezTo>
                <a:lnTo>
                  <a:pt x="670011" y="961527"/>
                </a:lnTo>
                <a:cubicBezTo>
                  <a:pt x="646515" y="938031"/>
                  <a:pt x="646515" y="899938"/>
                  <a:pt x="670011" y="876442"/>
                </a:cubicBezTo>
                <a:cubicBezTo>
                  <a:pt x="681760" y="864694"/>
                  <a:pt x="697157" y="858820"/>
                  <a:pt x="712553" y="858820"/>
                </a:cubicBezTo>
                <a:close/>
                <a:moveTo>
                  <a:pt x="2790000" y="699581"/>
                </a:moveTo>
                <a:lnTo>
                  <a:pt x="450000" y="699581"/>
                </a:lnTo>
                <a:lnTo>
                  <a:pt x="450000" y="1851581"/>
                </a:lnTo>
                <a:lnTo>
                  <a:pt x="2790000" y="1851581"/>
                </a:lnTo>
                <a:close/>
                <a:moveTo>
                  <a:pt x="2987972" y="519497"/>
                </a:moveTo>
                <a:lnTo>
                  <a:pt x="2987972" y="2031665"/>
                </a:lnTo>
                <a:lnTo>
                  <a:pt x="252028" y="2031665"/>
                </a:lnTo>
                <a:lnTo>
                  <a:pt x="252028" y="519497"/>
                </a:lnTo>
                <a:close/>
                <a:moveTo>
                  <a:pt x="1620000" y="0"/>
                </a:moveTo>
                <a:cubicBezTo>
                  <a:pt x="1540462" y="0"/>
                  <a:pt x="1475984" y="64478"/>
                  <a:pt x="1475984" y="144016"/>
                </a:cubicBezTo>
                <a:lnTo>
                  <a:pt x="1475984" y="267469"/>
                </a:lnTo>
                <a:lnTo>
                  <a:pt x="0" y="267469"/>
                </a:lnTo>
                <a:lnTo>
                  <a:pt x="0" y="2283693"/>
                </a:lnTo>
                <a:lnTo>
                  <a:pt x="852101" y="2283693"/>
                </a:lnTo>
                <a:lnTo>
                  <a:pt x="323771" y="3248012"/>
                </a:lnTo>
                <a:lnTo>
                  <a:pt x="621526" y="3248012"/>
                </a:lnTo>
                <a:lnTo>
                  <a:pt x="1149856" y="2283693"/>
                </a:lnTo>
                <a:lnTo>
                  <a:pt x="2090146" y="2283693"/>
                </a:lnTo>
                <a:lnTo>
                  <a:pt x="2618476" y="3248012"/>
                </a:lnTo>
                <a:lnTo>
                  <a:pt x="2916231" y="3248012"/>
                </a:lnTo>
                <a:lnTo>
                  <a:pt x="2387901" y="2283693"/>
                </a:lnTo>
                <a:lnTo>
                  <a:pt x="3240000" y="2283693"/>
                </a:lnTo>
                <a:lnTo>
                  <a:pt x="3240000" y="267469"/>
                </a:lnTo>
                <a:lnTo>
                  <a:pt x="1764016" y="267469"/>
                </a:lnTo>
                <a:lnTo>
                  <a:pt x="1764016" y="144016"/>
                </a:lnTo>
                <a:cubicBezTo>
                  <a:pt x="1764016" y="64478"/>
                  <a:pt x="1699538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350" dirty="0"/>
          </a:p>
        </p:txBody>
      </p:sp>
      <p:sp>
        <p:nvSpPr>
          <p:cNvPr id="94" name="Parallelogram 30">
            <a:extLst>
              <a:ext uri="{FF2B5EF4-FFF2-40B4-BE49-F238E27FC236}">
                <a16:creationId xmlns:a16="http://schemas.microsoft.com/office/drawing/2014/main" id="{4EE248D3-D4CB-43F7-AF1E-2CC1A1EDB797}"/>
              </a:ext>
            </a:extLst>
          </p:cNvPr>
          <p:cNvSpPr/>
          <p:nvPr/>
        </p:nvSpPr>
        <p:spPr>
          <a:xfrm flipH="1">
            <a:off x="8829606" y="1290496"/>
            <a:ext cx="169128" cy="217235"/>
          </a:xfrm>
          <a:custGeom>
            <a:avLst/>
            <a:gdLst/>
            <a:ahLst/>
            <a:cxnLst/>
            <a:rect l="l" t="t" r="r" b="b"/>
            <a:pathLst>
              <a:path w="3240000" h="3248012">
                <a:moveTo>
                  <a:pt x="712553" y="858820"/>
                </a:moveTo>
                <a:cubicBezTo>
                  <a:pt x="727950" y="858820"/>
                  <a:pt x="743348" y="864694"/>
                  <a:pt x="755096" y="876443"/>
                </a:cubicBezTo>
                <a:lnTo>
                  <a:pt x="1193671" y="1315016"/>
                </a:lnTo>
                <a:lnTo>
                  <a:pt x="1509169" y="999517"/>
                </a:lnTo>
                <a:cubicBezTo>
                  <a:pt x="1509517" y="999169"/>
                  <a:pt x="1509868" y="998827"/>
                  <a:pt x="1510414" y="998691"/>
                </a:cubicBezTo>
                <a:lnTo>
                  <a:pt x="1518932" y="988592"/>
                </a:lnTo>
                <a:cubicBezTo>
                  <a:pt x="1531945" y="978263"/>
                  <a:pt x="1547912" y="974188"/>
                  <a:pt x="1563209" y="975946"/>
                </a:cubicBezTo>
                <a:cubicBezTo>
                  <a:pt x="1578505" y="977705"/>
                  <a:pt x="1593131" y="985299"/>
                  <a:pt x="1603459" y="998313"/>
                </a:cubicBezTo>
                <a:lnTo>
                  <a:pt x="1892346" y="1362277"/>
                </a:lnTo>
                <a:lnTo>
                  <a:pt x="2149759" y="1177067"/>
                </a:lnTo>
                <a:lnTo>
                  <a:pt x="2151621" y="1174867"/>
                </a:lnTo>
                <a:cubicBezTo>
                  <a:pt x="2159033" y="1169006"/>
                  <a:pt x="2167397" y="1165168"/>
                  <a:pt x="2176160" y="1163802"/>
                </a:cubicBezTo>
                <a:cubicBezTo>
                  <a:pt x="2177188" y="1163485"/>
                  <a:pt x="2178237" y="1163269"/>
                  <a:pt x="2179375" y="1163558"/>
                </a:cubicBezTo>
                <a:cubicBezTo>
                  <a:pt x="2184768" y="1161771"/>
                  <a:pt x="2190389" y="1161654"/>
                  <a:pt x="2195921" y="1162300"/>
                </a:cubicBezTo>
                <a:cubicBezTo>
                  <a:pt x="2196662" y="1162386"/>
                  <a:pt x="2197402" y="1162487"/>
                  <a:pt x="2198081" y="1162987"/>
                </a:cubicBezTo>
                <a:cubicBezTo>
                  <a:pt x="2202197" y="1163290"/>
                  <a:pt x="2206218" y="1164270"/>
                  <a:pt x="2209739" y="1166702"/>
                </a:cubicBezTo>
                <a:cubicBezTo>
                  <a:pt x="2213116" y="1166857"/>
                  <a:pt x="2216051" y="1168231"/>
                  <a:pt x="2218766" y="1170038"/>
                </a:cubicBezTo>
                <a:cubicBezTo>
                  <a:pt x="2225342" y="1173160"/>
                  <a:pt x="2231151" y="1177875"/>
                  <a:pt x="2235489" y="1184194"/>
                </a:cubicBezTo>
                <a:lnTo>
                  <a:pt x="2236132" y="1184737"/>
                </a:lnTo>
                <a:lnTo>
                  <a:pt x="2236287" y="1184934"/>
                </a:lnTo>
                <a:lnTo>
                  <a:pt x="2238712" y="1187183"/>
                </a:lnTo>
                <a:cubicBezTo>
                  <a:pt x="2239115" y="1187744"/>
                  <a:pt x="2239507" y="1188310"/>
                  <a:pt x="2239574" y="1189090"/>
                </a:cubicBezTo>
                <a:lnTo>
                  <a:pt x="2540580" y="1569705"/>
                </a:lnTo>
                <a:cubicBezTo>
                  <a:pt x="2561191" y="1595768"/>
                  <a:pt x="2556772" y="1633604"/>
                  <a:pt x="2530710" y="1654215"/>
                </a:cubicBezTo>
                <a:cubicBezTo>
                  <a:pt x="2504647" y="1674827"/>
                  <a:pt x="2466811" y="1670408"/>
                  <a:pt x="2446199" y="1644345"/>
                </a:cubicBezTo>
                <a:lnTo>
                  <a:pt x="2177884" y="1305067"/>
                </a:lnTo>
                <a:lnTo>
                  <a:pt x="1934804" y="1479967"/>
                </a:lnTo>
                <a:cubicBezTo>
                  <a:pt x="1927367" y="1485317"/>
                  <a:pt x="1919123" y="1488726"/>
                  <a:pt x="1910598" y="1489881"/>
                </a:cubicBezTo>
                <a:cubicBezTo>
                  <a:pt x="1885257" y="1507791"/>
                  <a:pt x="1850121" y="1502627"/>
                  <a:pt x="1830495" y="1477903"/>
                </a:cubicBezTo>
                <a:lnTo>
                  <a:pt x="1551924" y="1126933"/>
                </a:lnTo>
                <a:lnTo>
                  <a:pt x="1239041" y="1439816"/>
                </a:lnTo>
                <a:cubicBezTo>
                  <a:pt x="1226569" y="1452288"/>
                  <a:pt x="1209983" y="1458139"/>
                  <a:pt x="1193674" y="1456888"/>
                </a:cubicBezTo>
                <a:cubicBezTo>
                  <a:pt x="1177363" y="1458142"/>
                  <a:pt x="1160774" y="1452290"/>
                  <a:pt x="1148301" y="1439816"/>
                </a:cubicBezTo>
                <a:lnTo>
                  <a:pt x="670011" y="961527"/>
                </a:lnTo>
                <a:cubicBezTo>
                  <a:pt x="646515" y="938031"/>
                  <a:pt x="646515" y="899938"/>
                  <a:pt x="670011" y="876442"/>
                </a:cubicBezTo>
                <a:cubicBezTo>
                  <a:pt x="681760" y="864694"/>
                  <a:pt x="697157" y="858820"/>
                  <a:pt x="712553" y="858820"/>
                </a:cubicBezTo>
                <a:close/>
                <a:moveTo>
                  <a:pt x="2790000" y="699581"/>
                </a:moveTo>
                <a:lnTo>
                  <a:pt x="450000" y="699581"/>
                </a:lnTo>
                <a:lnTo>
                  <a:pt x="450000" y="1851581"/>
                </a:lnTo>
                <a:lnTo>
                  <a:pt x="2790000" y="1851581"/>
                </a:lnTo>
                <a:close/>
                <a:moveTo>
                  <a:pt x="2987972" y="519497"/>
                </a:moveTo>
                <a:lnTo>
                  <a:pt x="2987972" y="2031665"/>
                </a:lnTo>
                <a:lnTo>
                  <a:pt x="252028" y="2031665"/>
                </a:lnTo>
                <a:lnTo>
                  <a:pt x="252028" y="519497"/>
                </a:lnTo>
                <a:close/>
                <a:moveTo>
                  <a:pt x="1620000" y="0"/>
                </a:moveTo>
                <a:cubicBezTo>
                  <a:pt x="1540462" y="0"/>
                  <a:pt x="1475984" y="64478"/>
                  <a:pt x="1475984" y="144016"/>
                </a:cubicBezTo>
                <a:lnTo>
                  <a:pt x="1475984" y="267469"/>
                </a:lnTo>
                <a:lnTo>
                  <a:pt x="0" y="267469"/>
                </a:lnTo>
                <a:lnTo>
                  <a:pt x="0" y="2283693"/>
                </a:lnTo>
                <a:lnTo>
                  <a:pt x="852101" y="2283693"/>
                </a:lnTo>
                <a:lnTo>
                  <a:pt x="323771" y="3248012"/>
                </a:lnTo>
                <a:lnTo>
                  <a:pt x="621526" y="3248012"/>
                </a:lnTo>
                <a:lnTo>
                  <a:pt x="1149856" y="2283693"/>
                </a:lnTo>
                <a:lnTo>
                  <a:pt x="2090146" y="2283693"/>
                </a:lnTo>
                <a:lnTo>
                  <a:pt x="2618476" y="3248012"/>
                </a:lnTo>
                <a:lnTo>
                  <a:pt x="2916231" y="3248012"/>
                </a:lnTo>
                <a:lnTo>
                  <a:pt x="2387901" y="2283693"/>
                </a:lnTo>
                <a:lnTo>
                  <a:pt x="3240000" y="2283693"/>
                </a:lnTo>
                <a:lnTo>
                  <a:pt x="3240000" y="267469"/>
                </a:lnTo>
                <a:lnTo>
                  <a:pt x="1764016" y="267469"/>
                </a:lnTo>
                <a:lnTo>
                  <a:pt x="1764016" y="144016"/>
                </a:lnTo>
                <a:cubicBezTo>
                  <a:pt x="1764016" y="64478"/>
                  <a:pt x="1699538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350" dirty="0"/>
          </a:p>
        </p:txBody>
      </p:sp>
      <p:sp>
        <p:nvSpPr>
          <p:cNvPr id="6" name="TextBox 5"/>
          <p:cNvSpPr txBox="1"/>
          <p:nvPr/>
        </p:nvSpPr>
        <p:spPr>
          <a:xfrm>
            <a:off x="189568" y="293533"/>
            <a:ext cx="21602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Conc</a:t>
            </a:r>
            <a:r>
              <a:rPr lang="en-US" altLang="ko-KR" sz="2400" b="1" dirty="0">
                <a:solidFill>
                  <a:srgbClr val="0070C0"/>
                </a:solidFill>
                <a:latin typeface="+mj-lt"/>
                <a:cs typeface="Arial" pitchFamily="34" charset="0"/>
              </a:rPr>
              <a:t>lusion</a:t>
            </a:r>
            <a:endParaRPr lang="ko-KR" altLang="en-US" sz="2400" b="1" dirty="0">
              <a:solidFill>
                <a:srgbClr val="0070C0"/>
              </a:solidFill>
              <a:latin typeface="+mj-lt"/>
              <a:cs typeface="Arial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17566" y="906960"/>
            <a:ext cx="267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ID" sz="1200" dirty="0">
                <a:solidFill>
                  <a:schemeClr val="tx1"/>
                </a:solidFill>
                <a:latin typeface="gg sans"/>
              </a:rPr>
              <a:t>Cluster 1 – 3 show similarities in average tenure (Tenure Year 1)</a:t>
            </a:r>
            <a:endParaRPr lang="en-ID" sz="1200" b="0" i="0" dirty="0">
              <a:solidFill>
                <a:schemeClr val="tx1"/>
              </a:solidFill>
              <a:effectLst/>
              <a:latin typeface="gg san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D" sz="1200" dirty="0">
                <a:solidFill>
                  <a:schemeClr val="tx1"/>
                </a:solidFill>
                <a:latin typeface="gg sans"/>
              </a:rPr>
              <a:t>Tend to churn quickly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D" sz="1200" b="0" i="0" dirty="0" err="1">
                <a:solidFill>
                  <a:schemeClr val="tx1"/>
                </a:solidFill>
                <a:effectLst/>
                <a:latin typeface="gg sans"/>
              </a:rPr>
              <a:t>Fiber</a:t>
            </a:r>
            <a:r>
              <a:rPr lang="en-ID" sz="1200" b="0" i="0" dirty="0">
                <a:solidFill>
                  <a:schemeClr val="tx1"/>
                </a:solidFill>
                <a:effectLst/>
                <a:latin typeface="gg sans"/>
              </a:rPr>
              <a:t> optic internet services , high monthly charges, and electronic payment check is the main issues that lead to customer churn.</a:t>
            </a:r>
            <a:endParaRPr lang="en-US" altLang="ko-KR" sz="1050" dirty="0">
              <a:solidFill>
                <a:schemeClr val="tx1"/>
              </a:solidFill>
              <a:cs typeface="Arial" pitchFamily="34" charset="0"/>
            </a:endParaRPr>
          </a:p>
        </p:txBody>
      </p:sp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FBD0F6F9-0E27-08B9-E27A-6111EFC2EE67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>
          <a:blip r:embed="rId2"/>
          <a:srcRect l="10754" r="10754"/>
          <a:stretch>
            <a:fillRect/>
          </a:stretch>
        </p:blipFill>
        <p:spPr/>
      </p:pic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BDCB3C99-28C0-787A-BB57-357D75B7D2C3}"/>
              </a:ext>
            </a:extLst>
          </p:cNvPr>
          <p:cNvPicPr>
            <a:picLocks noGrp="1" noChangeAspect="1"/>
          </p:cNvPicPr>
          <p:nvPr>
            <p:ph type="pic" idx="15"/>
          </p:nvPr>
        </p:nvPicPr>
        <p:blipFill>
          <a:blip r:embed="rId3"/>
          <a:srcRect l="30403" r="30403"/>
          <a:stretch>
            <a:fillRect/>
          </a:stretch>
        </p:blipFill>
        <p:spPr/>
      </p:pic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8D09BBCE-EBF4-5AE9-B945-56C85618D30E}"/>
              </a:ext>
            </a:extLst>
          </p:cNvPr>
          <p:cNvPicPr>
            <a:picLocks noGrp="1" noChangeAspect="1"/>
          </p:cNvPicPr>
          <p:nvPr>
            <p:ph type="pic" idx="14"/>
          </p:nvPr>
        </p:nvPicPr>
        <p:blipFill>
          <a:blip r:embed="rId4"/>
          <a:srcRect l="30381" r="30381"/>
          <a:stretch>
            <a:fillRect/>
          </a:stretch>
        </p:blipFill>
        <p:spPr/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FD9A424A-BA40-1B0B-96B2-E43E939F894E}"/>
              </a:ext>
            </a:extLst>
          </p:cNvPr>
          <p:cNvSpPr txBox="1"/>
          <p:nvPr/>
        </p:nvSpPr>
        <p:spPr>
          <a:xfrm>
            <a:off x="6383057" y="492250"/>
            <a:ext cx="25290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Recommen</a:t>
            </a:r>
            <a:r>
              <a:rPr lang="en-US" altLang="ko-KR" sz="2000" b="1" dirty="0">
                <a:solidFill>
                  <a:schemeClr val="accent1">
                    <a:lumMod val="75000"/>
                  </a:schemeClr>
                </a:solidFill>
                <a:latin typeface="+mj-lt"/>
                <a:cs typeface="Arial" pitchFamily="34" charset="0"/>
              </a:rPr>
              <a:t>dation</a:t>
            </a:r>
            <a:endParaRPr lang="ko-KR" altLang="en-US" sz="2000" b="1" dirty="0">
              <a:solidFill>
                <a:schemeClr val="accent1">
                  <a:lumMod val="75000"/>
                </a:schemeClr>
              </a:solidFill>
              <a:latin typeface="+mj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8225216"/>
      </p:ext>
    </p:extLst>
  </p:cSld>
  <p:clrMapOvr>
    <a:masterClrMapping/>
  </p:clrMapOvr>
  <p:transition spd="slow">
    <p:cover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DDA7A0C-C227-FBD8-A871-E967F88FFA9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22</a:t>
            </a:fld>
            <a:endParaRPr lang="en"/>
          </a:p>
        </p:txBody>
      </p:sp>
      <p:sp>
        <p:nvSpPr>
          <p:cNvPr id="43" name="Google Shape;449;p81">
            <a:extLst>
              <a:ext uri="{FF2B5EF4-FFF2-40B4-BE49-F238E27FC236}">
                <a16:creationId xmlns:a16="http://schemas.microsoft.com/office/drawing/2014/main" id="{F42F4B88-1EBB-0810-40A7-C17241912435}"/>
              </a:ext>
            </a:extLst>
          </p:cNvPr>
          <p:cNvSpPr txBox="1"/>
          <p:nvPr/>
        </p:nvSpPr>
        <p:spPr>
          <a:xfrm>
            <a:off x="3402599" y="609830"/>
            <a:ext cx="1882864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" sz="2300" dirty="0">
                <a:solidFill>
                  <a:srgbClr val="1C4587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Challenges</a:t>
            </a:r>
            <a:endParaRPr sz="2300" b="0" i="0" u="none" strike="noStrike" cap="none" dirty="0">
              <a:solidFill>
                <a:srgbClr val="1C4587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E044194-C568-479E-BD85-B396789C405D}"/>
              </a:ext>
            </a:extLst>
          </p:cNvPr>
          <p:cNvGrpSpPr/>
          <p:nvPr/>
        </p:nvGrpSpPr>
        <p:grpSpPr>
          <a:xfrm>
            <a:off x="743763" y="1574462"/>
            <a:ext cx="7656473" cy="2883482"/>
            <a:chOff x="731951" y="1295493"/>
            <a:chExt cx="7656473" cy="2883482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F03ABEC7-F5FC-9B6D-6034-7CDCFC3E04D9}"/>
                </a:ext>
              </a:extLst>
            </p:cNvPr>
            <p:cNvGrpSpPr/>
            <p:nvPr/>
          </p:nvGrpSpPr>
          <p:grpSpPr>
            <a:xfrm>
              <a:off x="3763602" y="1779662"/>
              <a:ext cx="835293" cy="720080"/>
              <a:chOff x="3496214" y="1275606"/>
              <a:chExt cx="1060704" cy="914400"/>
            </a:xfrm>
          </p:grpSpPr>
          <p:sp>
            <p:nvSpPr>
              <p:cNvPr id="4" name="Hexagon 3">
                <a:extLst>
                  <a:ext uri="{FF2B5EF4-FFF2-40B4-BE49-F238E27FC236}">
                    <a16:creationId xmlns:a16="http://schemas.microsoft.com/office/drawing/2014/main" id="{A2641D92-D6B5-6E70-ED24-9CAFF64895B4}"/>
                  </a:ext>
                </a:extLst>
              </p:cNvPr>
              <p:cNvSpPr/>
              <p:nvPr/>
            </p:nvSpPr>
            <p:spPr>
              <a:xfrm>
                <a:off x="3496214" y="1275606"/>
                <a:ext cx="1060704" cy="914400"/>
              </a:xfrm>
              <a:prstGeom prst="hexagon">
                <a:avLst/>
              </a:prstGeom>
              <a:solidFill>
                <a:srgbClr val="F4932E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" name="Hexagon 4">
                <a:extLst>
                  <a:ext uri="{FF2B5EF4-FFF2-40B4-BE49-F238E27FC236}">
                    <a16:creationId xmlns:a16="http://schemas.microsoft.com/office/drawing/2014/main" id="{2B6CD8CF-7B6F-0399-4F85-29E500054E84}"/>
                  </a:ext>
                </a:extLst>
              </p:cNvPr>
              <p:cNvSpPr/>
              <p:nvPr/>
            </p:nvSpPr>
            <p:spPr>
              <a:xfrm>
                <a:off x="3594518" y="1360351"/>
                <a:ext cx="864096" cy="744910"/>
              </a:xfrm>
              <a:prstGeom prst="hexagon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2FBC9DB6-5CD9-3082-44D3-D53A19067CE8}"/>
                </a:ext>
              </a:extLst>
            </p:cNvPr>
            <p:cNvGrpSpPr/>
            <p:nvPr/>
          </p:nvGrpSpPr>
          <p:grpSpPr>
            <a:xfrm>
              <a:off x="4521480" y="2265716"/>
              <a:ext cx="835293" cy="720080"/>
              <a:chOff x="3496214" y="1275606"/>
              <a:chExt cx="1060704" cy="914400"/>
            </a:xfrm>
          </p:grpSpPr>
          <p:sp>
            <p:nvSpPr>
              <p:cNvPr id="7" name="Hexagon 6">
                <a:extLst>
                  <a:ext uri="{FF2B5EF4-FFF2-40B4-BE49-F238E27FC236}">
                    <a16:creationId xmlns:a16="http://schemas.microsoft.com/office/drawing/2014/main" id="{E2E5AA05-9292-AF98-EA0E-E5CDC915538C}"/>
                  </a:ext>
                </a:extLst>
              </p:cNvPr>
              <p:cNvSpPr/>
              <p:nvPr/>
            </p:nvSpPr>
            <p:spPr>
              <a:xfrm>
                <a:off x="3496214" y="1275606"/>
                <a:ext cx="1060704" cy="914400"/>
              </a:xfrm>
              <a:prstGeom prst="hexagon">
                <a:avLst/>
              </a:prstGeom>
              <a:solidFill>
                <a:srgbClr val="F4932E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" name="Hexagon 7">
                <a:extLst>
                  <a:ext uri="{FF2B5EF4-FFF2-40B4-BE49-F238E27FC236}">
                    <a16:creationId xmlns:a16="http://schemas.microsoft.com/office/drawing/2014/main" id="{0A4BDDC2-E26D-4EEF-7F85-042CA423FC0D}"/>
                  </a:ext>
                </a:extLst>
              </p:cNvPr>
              <p:cNvSpPr/>
              <p:nvPr/>
            </p:nvSpPr>
            <p:spPr>
              <a:xfrm>
                <a:off x="3594518" y="1360351"/>
                <a:ext cx="864096" cy="744910"/>
              </a:xfrm>
              <a:prstGeom prst="hexagon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745128C3-76BE-8F3E-7F53-F045BCD5F8BE}"/>
                </a:ext>
              </a:extLst>
            </p:cNvPr>
            <p:cNvGrpSpPr/>
            <p:nvPr/>
          </p:nvGrpSpPr>
          <p:grpSpPr>
            <a:xfrm>
              <a:off x="3763602" y="2751770"/>
              <a:ext cx="835293" cy="720080"/>
              <a:chOff x="3496214" y="1275606"/>
              <a:chExt cx="1060704" cy="914400"/>
            </a:xfrm>
          </p:grpSpPr>
          <p:sp>
            <p:nvSpPr>
              <p:cNvPr id="10" name="Hexagon 9">
                <a:extLst>
                  <a:ext uri="{FF2B5EF4-FFF2-40B4-BE49-F238E27FC236}">
                    <a16:creationId xmlns:a16="http://schemas.microsoft.com/office/drawing/2014/main" id="{50A78E33-B48F-9158-AD9D-31B953638638}"/>
                  </a:ext>
                </a:extLst>
              </p:cNvPr>
              <p:cNvSpPr/>
              <p:nvPr/>
            </p:nvSpPr>
            <p:spPr>
              <a:xfrm>
                <a:off x="3496214" y="1275606"/>
                <a:ext cx="1060704" cy="914400"/>
              </a:xfrm>
              <a:prstGeom prst="hexagon">
                <a:avLst/>
              </a:prstGeom>
              <a:solidFill>
                <a:srgbClr val="F4932E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Hexagon 10">
                <a:extLst>
                  <a:ext uri="{FF2B5EF4-FFF2-40B4-BE49-F238E27FC236}">
                    <a16:creationId xmlns:a16="http://schemas.microsoft.com/office/drawing/2014/main" id="{A3B710D4-AEB6-D7C5-3AEC-14280080A98C}"/>
                  </a:ext>
                </a:extLst>
              </p:cNvPr>
              <p:cNvSpPr/>
              <p:nvPr/>
            </p:nvSpPr>
            <p:spPr>
              <a:xfrm>
                <a:off x="3594518" y="1360351"/>
                <a:ext cx="864096" cy="744910"/>
              </a:xfrm>
              <a:prstGeom prst="hexagon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BDB940A-E22A-09CF-924F-FA354A05DF85}"/>
                </a:ext>
              </a:extLst>
            </p:cNvPr>
            <p:cNvGrpSpPr/>
            <p:nvPr/>
          </p:nvGrpSpPr>
          <p:grpSpPr>
            <a:xfrm>
              <a:off x="4495281" y="3339133"/>
              <a:ext cx="835293" cy="720080"/>
              <a:chOff x="3496214" y="1275606"/>
              <a:chExt cx="1060704" cy="914400"/>
            </a:xfrm>
          </p:grpSpPr>
          <p:sp>
            <p:nvSpPr>
              <p:cNvPr id="13" name="Hexagon 12">
                <a:extLst>
                  <a:ext uri="{FF2B5EF4-FFF2-40B4-BE49-F238E27FC236}">
                    <a16:creationId xmlns:a16="http://schemas.microsoft.com/office/drawing/2014/main" id="{3260308E-76EB-1ECA-7698-71D9E0032AF9}"/>
                  </a:ext>
                </a:extLst>
              </p:cNvPr>
              <p:cNvSpPr/>
              <p:nvPr/>
            </p:nvSpPr>
            <p:spPr>
              <a:xfrm>
                <a:off x="3496214" y="1275606"/>
                <a:ext cx="1060704" cy="914400"/>
              </a:xfrm>
              <a:prstGeom prst="hexagon">
                <a:avLst/>
              </a:prstGeom>
              <a:solidFill>
                <a:srgbClr val="F4932E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" name="Hexagon 13">
                <a:extLst>
                  <a:ext uri="{FF2B5EF4-FFF2-40B4-BE49-F238E27FC236}">
                    <a16:creationId xmlns:a16="http://schemas.microsoft.com/office/drawing/2014/main" id="{3D50EB37-769B-8C00-88FC-FF054465D445}"/>
                  </a:ext>
                </a:extLst>
              </p:cNvPr>
              <p:cNvSpPr/>
              <p:nvPr/>
            </p:nvSpPr>
            <p:spPr>
              <a:xfrm>
                <a:off x="3594518" y="1360351"/>
                <a:ext cx="864096" cy="744910"/>
              </a:xfrm>
              <a:prstGeom prst="hexagon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343DD978-E07E-D5EF-987F-4C9AA15A501F}"/>
                </a:ext>
              </a:extLst>
            </p:cNvPr>
            <p:cNvCxnSpPr/>
            <p:nvPr/>
          </p:nvCxnSpPr>
          <p:spPr>
            <a:xfrm>
              <a:off x="5356773" y="2625756"/>
              <a:ext cx="3031651" cy="0"/>
            </a:xfrm>
            <a:prstGeom prst="straightConnector1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9E877831-5511-D8AF-2C5D-DB87B36248EB}"/>
                </a:ext>
              </a:extLst>
            </p:cNvPr>
            <p:cNvCxnSpPr/>
            <p:nvPr/>
          </p:nvCxnSpPr>
          <p:spPr>
            <a:xfrm flipH="1">
              <a:off x="731951" y="2139702"/>
              <a:ext cx="3031651" cy="0"/>
            </a:xfrm>
            <a:prstGeom prst="straightConnector1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91751EC6-EE92-7594-AE53-1ED526D66B51}"/>
                </a:ext>
              </a:extLst>
            </p:cNvPr>
            <p:cNvCxnSpPr/>
            <p:nvPr/>
          </p:nvCxnSpPr>
          <p:spPr>
            <a:xfrm flipH="1">
              <a:off x="731951" y="3111810"/>
              <a:ext cx="3031651" cy="0"/>
            </a:xfrm>
            <a:prstGeom prst="straightConnector1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62580F0B-CC63-6482-69C3-11F948BF8574}"/>
                </a:ext>
              </a:extLst>
            </p:cNvPr>
            <p:cNvGrpSpPr/>
            <p:nvPr/>
          </p:nvGrpSpPr>
          <p:grpSpPr>
            <a:xfrm>
              <a:off x="1813192" y="1295493"/>
              <a:ext cx="2592288" cy="734028"/>
              <a:chOff x="1470741" y="3425091"/>
              <a:chExt cx="2059657" cy="734028"/>
            </a:xfrm>
          </p:grpSpPr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1F44FCE-3D9E-9053-B1B6-B7EA2305938D}"/>
                  </a:ext>
                </a:extLst>
              </p:cNvPr>
              <p:cNvSpPr txBox="1"/>
              <p:nvPr/>
            </p:nvSpPr>
            <p:spPr>
              <a:xfrm>
                <a:off x="1470741" y="3642118"/>
                <a:ext cx="1532091" cy="5170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rtl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-ID" sz="1200" dirty="0">
                    <a:solidFill>
                      <a:srgbClr val="434343"/>
                    </a:solidFill>
                    <a:latin typeface="Inter"/>
                    <a:ea typeface="Inter"/>
                    <a:cs typeface="Inter"/>
                    <a:sym typeface="Inter"/>
                  </a:rPr>
                  <a:t>Lacks detail on dataset, No age in dataset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0A33151-9695-CAA2-6950-BEEF12F2D57F}"/>
                  </a:ext>
                </a:extLst>
              </p:cNvPr>
              <p:cNvSpPr txBox="1"/>
              <p:nvPr/>
            </p:nvSpPr>
            <p:spPr>
              <a:xfrm>
                <a:off x="1470741" y="3425091"/>
                <a:ext cx="205965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Data Limitation</a:t>
                </a:r>
                <a:endPara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88E6F2C7-2640-46C4-A710-D944EC3981D7}"/>
                </a:ext>
              </a:extLst>
            </p:cNvPr>
            <p:cNvGrpSpPr/>
            <p:nvPr/>
          </p:nvGrpSpPr>
          <p:grpSpPr>
            <a:xfrm>
              <a:off x="1784105" y="2360616"/>
              <a:ext cx="2592289" cy="678692"/>
              <a:chOff x="1447631" y="3504258"/>
              <a:chExt cx="2059658" cy="678692"/>
            </a:xfrm>
          </p:grpSpPr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6D2FAF04-FDE6-8E54-4739-AACD8DFD6D5E}"/>
                  </a:ext>
                </a:extLst>
              </p:cNvPr>
              <p:cNvSpPr txBox="1"/>
              <p:nvPr/>
            </p:nvSpPr>
            <p:spPr>
              <a:xfrm>
                <a:off x="1447631" y="3721285"/>
                <a:ext cx="167611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Difficult to find a good and suitable prediction model </a:t>
                </a: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5C781B0F-519B-77E2-BB10-233D16171FFC}"/>
                  </a:ext>
                </a:extLst>
              </p:cNvPr>
              <p:cNvSpPr txBox="1"/>
              <p:nvPr/>
            </p:nvSpPr>
            <p:spPr>
              <a:xfrm>
                <a:off x="1447632" y="3504258"/>
                <a:ext cx="205965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Model Predict</a:t>
                </a:r>
                <a:endPara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6BF908A6-2025-90B2-DDF5-97488B74E9B7}"/>
                </a:ext>
              </a:extLst>
            </p:cNvPr>
            <p:cNvGrpSpPr/>
            <p:nvPr/>
          </p:nvGrpSpPr>
          <p:grpSpPr>
            <a:xfrm>
              <a:off x="5322324" y="3166734"/>
              <a:ext cx="2810291" cy="494026"/>
              <a:chOff x="690534" y="3371468"/>
              <a:chExt cx="2059658" cy="494026"/>
            </a:xfrm>
          </p:grpSpPr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51C675EC-B864-C64F-1E7E-9F29A44F948D}"/>
                  </a:ext>
                </a:extLst>
              </p:cNvPr>
              <p:cNvSpPr txBox="1"/>
              <p:nvPr/>
            </p:nvSpPr>
            <p:spPr>
              <a:xfrm>
                <a:off x="690535" y="3588495"/>
                <a:ext cx="205965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Difficult to build a good model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072AF76-3426-D263-F4AC-1A95D948492E}"/>
                  </a:ext>
                </a:extLst>
              </p:cNvPr>
              <p:cNvSpPr txBox="1"/>
              <p:nvPr/>
            </p:nvSpPr>
            <p:spPr>
              <a:xfrm>
                <a:off x="690534" y="3371468"/>
                <a:ext cx="205965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Imbalance Dataset</a:t>
                </a:r>
                <a:endPara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DA1B96EF-7206-0B72-1ED4-656575C43A7B}"/>
                </a:ext>
              </a:extLst>
            </p:cNvPr>
            <p:cNvGrpSpPr/>
            <p:nvPr/>
          </p:nvGrpSpPr>
          <p:grpSpPr>
            <a:xfrm>
              <a:off x="5450145" y="2052210"/>
              <a:ext cx="2592288" cy="494026"/>
              <a:chOff x="700377" y="3688830"/>
              <a:chExt cx="2059657" cy="494026"/>
            </a:xfrm>
          </p:grpSpPr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FC49011-CF1D-DFB5-9739-0B7264B70147}"/>
                  </a:ext>
                </a:extLst>
              </p:cNvPr>
              <p:cNvSpPr txBox="1"/>
              <p:nvPr/>
            </p:nvSpPr>
            <p:spPr>
              <a:xfrm>
                <a:off x="700377" y="3905857"/>
                <a:ext cx="205965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Short deadline</a:t>
                </a:r>
                <a:endPara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8F2957ED-B8AF-87D2-AA1E-ED91EE388025}"/>
                  </a:ext>
                </a:extLst>
              </p:cNvPr>
              <p:cNvSpPr txBox="1"/>
              <p:nvPr/>
            </p:nvSpPr>
            <p:spPr>
              <a:xfrm>
                <a:off x="700377" y="3688830"/>
                <a:ext cx="205965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Time Limitation</a:t>
                </a:r>
                <a:endPara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52ECFE80-1FEC-ACF8-6FCB-735716218A8F}"/>
                </a:ext>
              </a:extLst>
            </p:cNvPr>
            <p:cNvSpPr txBox="1"/>
            <p:nvPr/>
          </p:nvSpPr>
          <p:spPr>
            <a:xfrm>
              <a:off x="5540325" y="3234002"/>
              <a:ext cx="2592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4" name="Rectangle 16">
              <a:extLst>
                <a:ext uri="{FF2B5EF4-FFF2-40B4-BE49-F238E27FC236}">
                  <a16:creationId xmlns:a16="http://schemas.microsoft.com/office/drawing/2014/main" id="{DAD8AB11-B082-2C66-5BCC-D7514202FF3B}"/>
                </a:ext>
              </a:extLst>
            </p:cNvPr>
            <p:cNvSpPr/>
            <p:nvPr/>
          </p:nvSpPr>
          <p:spPr>
            <a:xfrm rot="2700000">
              <a:off x="4068506" y="1911438"/>
              <a:ext cx="223629" cy="425465"/>
            </a:xfrm>
            <a:custGeom>
              <a:avLst/>
              <a:gdLst/>
              <a:ahLst/>
              <a:cxnLst/>
              <a:rect l="l" t="t" r="r" b="b"/>
              <a:pathLst>
                <a:path w="2232248" h="4001999">
                  <a:moveTo>
                    <a:pt x="1116887" y="0"/>
                  </a:moveTo>
                  <a:cubicBezTo>
                    <a:pt x="1270748" y="4762"/>
                    <a:pt x="1433283" y="120651"/>
                    <a:pt x="1447291" y="308459"/>
                  </a:cubicBezTo>
                  <a:cubicBezTo>
                    <a:pt x="1483174" y="544979"/>
                    <a:pt x="1283237" y="603082"/>
                    <a:pt x="1339988" y="887363"/>
                  </a:cubicBezTo>
                  <a:lnTo>
                    <a:pt x="2232248" y="887363"/>
                  </a:lnTo>
                  <a:lnTo>
                    <a:pt x="2232248" y="1778237"/>
                  </a:lnTo>
                  <a:cubicBezTo>
                    <a:pt x="1956566" y="1829261"/>
                    <a:pt x="1897086" y="1634366"/>
                    <a:pt x="1663321" y="1669832"/>
                  </a:cubicBezTo>
                  <a:cubicBezTo>
                    <a:pt x="1475513" y="1683840"/>
                    <a:pt x="1359624" y="1846375"/>
                    <a:pt x="1354862" y="2000236"/>
                  </a:cubicBezTo>
                  <a:cubicBezTo>
                    <a:pt x="1358037" y="2135389"/>
                    <a:pt x="1477787" y="2334920"/>
                    <a:pt x="1701420" y="2336507"/>
                  </a:cubicBezTo>
                  <a:cubicBezTo>
                    <a:pt x="1972077" y="2308709"/>
                    <a:pt x="1932339" y="2176007"/>
                    <a:pt x="2232248" y="2187989"/>
                  </a:cubicBezTo>
                  <a:lnTo>
                    <a:pt x="2232248" y="3119611"/>
                  </a:lnTo>
                  <a:lnTo>
                    <a:pt x="1303259" y="3119611"/>
                  </a:lnTo>
                  <a:cubicBezTo>
                    <a:pt x="1289664" y="3424971"/>
                    <a:pt x="1423682" y="3383289"/>
                    <a:pt x="1451633" y="3655441"/>
                  </a:cubicBezTo>
                  <a:cubicBezTo>
                    <a:pt x="1450046" y="3879074"/>
                    <a:pt x="1250515" y="3998824"/>
                    <a:pt x="1115362" y="4001999"/>
                  </a:cubicBezTo>
                  <a:cubicBezTo>
                    <a:pt x="961501" y="3997237"/>
                    <a:pt x="798966" y="3881348"/>
                    <a:pt x="784958" y="3693540"/>
                  </a:cubicBezTo>
                  <a:cubicBezTo>
                    <a:pt x="749282" y="3458385"/>
                    <a:pt x="946712" y="3399594"/>
                    <a:pt x="892811" y="3119611"/>
                  </a:cubicBezTo>
                  <a:lnTo>
                    <a:pt x="0" y="3119611"/>
                  </a:lnTo>
                  <a:lnTo>
                    <a:pt x="0" y="2203607"/>
                  </a:lnTo>
                  <a:cubicBezTo>
                    <a:pt x="285884" y="2145799"/>
                    <a:pt x="343730" y="2346665"/>
                    <a:pt x="580754" y="2310706"/>
                  </a:cubicBezTo>
                  <a:cubicBezTo>
                    <a:pt x="768562" y="2296698"/>
                    <a:pt x="884451" y="2134163"/>
                    <a:pt x="889213" y="1980302"/>
                  </a:cubicBezTo>
                  <a:cubicBezTo>
                    <a:pt x="886038" y="1845149"/>
                    <a:pt x="766288" y="1645618"/>
                    <a:pt x="542655" y="1644031"/>
                  </a:cubicBezTo>
                  <a:cubicBezTo>
                    <a:pt x="268493" y="1672188"/>
                    <a:pt x="312817" y="1807984"/>
                    <a:pt x="0" y="1792208"/>
                  </a:cubicBezTo>
                  <a:lnTo>
                    <a:pt x="0" y="887363"/>
                  </a:lnTo>
                  <a:lnTo>
                    <a:pt x="928847" y="887363"/>
                  </a:lnTo>
                  <a:cubicBezTo>
                    <a:pt x="944034" y="576570"/>
                    <a:pt x="808718" y="620178"/>
                    <a:pt x="780616" y="346558"/>
                  </a:cubicBezTo>
                  <a:cubicBezTo>
                    <a:pt x="782203" y="122925"/>
                    <a:pt x="981734" y="3175"/>
                    <a:pt x="111688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Teardrop 1">
              <a:extLst>
                <a:ext uri="{FF2B5EF4-FFF2-40B4-BE49-F238E27FC236}">
                  <a16:creationId xmlns:a16="http://schemas.microsoft.com/office/drawing/2014/main" id="{26E98B23-C545-579C-0625-AE07E3318014}"/>
                </a:ext>
              </a:extLst>
            </p:cNvPr>
            <p:cNvSpPr/>
            <p:nvPr/>
          </p:nvSpPr>
          <p:spPr>
            <a:xfrm rot="18805991">
              <a:off x="4768566" y="2435804"/>
              <a:ext cx="365117" cy="367257"/>
            </a:xfrm>
            <a:custGeom>
              <a:avLst/>
              <a:gdLst/>
              <a:ahLst/>
              <a:cxnLst/>
              <a:rect l="l" t="t" r="r" b="b"/>
              <a:pathLst>
                <a:path w="1807241" h="1788383">
                  <a:moveTo>
                    <a:pt x="712876" y="1117592"/>
                  </a:moveTo>
                  <a:cubicBezTo>
                    <a:pt x="771173" y="1181828"/>
                    <a:pt x="811089" y="1255910"/>
                    <a:pt x="847925" y="1348018"/>
                  </a:cubicBezTo>
                  <a:cubicBezTo>
                    <a:pt x="814544" y="1418896"/>
                    <a:pt x="753893" y="1474052"/>
                    <a:pt x="679064" y="1498332"/>
                  </a:cubicBezTo>
                  <a:lnTo>
                    <a:pt x="308226" y="1106637"/>
                  </a:lnTo>
                  <a:cubicBezTo>
                    <a:pt x="336560" y="1033247"/>
                    <a:pt x="394949" y="975701"/>
                    <a:pt x="467546" y="946245"/>
                  </a:cubicBezTo>
                  <a:cubicBezTo>
                    <a:pt x="577903" y="998968"/>
                    <a:pt x="654580" y="1053357"/>
                    <a:pt x="712876" y="1117592"/>
                  </a:cubicBezTo>
                  <a:close/>
                  <a:moveTo>
                    <a:pt x="1038527" y="398886"/>
                  </a:moveTo>
                  <a:lnTo>
                    <a:pt x="1405560" y="786562"/>
                  </a:lnTo>
                  <a:cubicBezTo>
                    <a:pt x="1374476" y="799049"/>
                    <a:pt x="1340402" y="804299"/>
                    <a:pt x="1305054" y="803332"/>
                  </a:cubicBezTo>
                  <a:lnTo>
                    <a:pt x="1008167" y="795212"/>
                  </a:lnTo>
                  <a:lnTo>
                    <a:pt x="1016288" y="498325"/>
                  </a:lnTo>
                  <a:cubicBezTo>
                    <a:pt x="1017255" y="462976"/>
                    <a:pt x="1024360" y="429240"/>
                    <a:pt x="1038527" y="398886"/>
                  </a:cubicBezTo>
                  <a:close/>
                  <a:moveTo>
                    <a:pt x="1097925" y="218888"/>
                  </a:moveTo>
                  <a:cubicBezTo>
                    <a:pt x="992582" y="279303"/>
                    <a:pt x="921871" y="392886"/>
                    <a:pt x="921053" y="523256"/>
                  </a:cubicBezTo>
                  <a:lnTo>
                    <a:pt x="919136" y="828763"/>
                  </a:lnTo>
                  <a:lnTo>
                    <a:pt x="830924" y="915875"/>
                  </a:lnTo>
                  <a:lnTo>
                    <a:pt x="525417" y="913958"/>
                  </a:lnTo>
                  <a:cubicBezTo>
                    <a:pt x="403891" y="913196"/>
                    <a:pt x="296188" y="973343"/>
                    <a:pt x="234366" y="1067831"/>
                  </a:cubicBezTo>
                  <a:lnTo>
                    <a:pt x="710285" y="1570519"/>
                  </a:lnTo>
                  <a:cubicBezTo>
                    <a:pt x="811872" y="1510375"/>
                    <a:pt x="878808" y="1399439"/>
                    <a:pt x="879603" y="1272618"/>
                  </a:cubicBezTo>
                  <a:lnTo>
                    <a:pt x="881520" y="967111"/>
                  </a:lnTo>
                  <a:lnTo>
                    <a:pt x="969732" y="879999"/>
                  </a:lnTo>
                  <a:lnTo>
                    <a:pt x="1275239" y="881916"/>
                  </a:lnTo>
                  <a:cubicBezTo>
                    <a:pt x="1400271" y="882701"/>
                    <a:pt x="1510670" y="819011"/>
                    <a:pt x="1573529" y="721242"/>
                  </a:cubicBezTo>
                  <a:close/>
                  <a:moveTo>
                    <a:pt x="1162945" y="27894"/>
                  </a:moveTo>
                  <a:lnTo>
                    <a:pt x="1782798" y="682611"/>
                  </a:lnTo>
                  <a:cubicBezTo>
                    <a:pt x="1816692" y="718411"/>
                    <a:pt x="1815147" y="774907"/>
                    <a:pt x="1779347" y="808801"/>
                  </a:cubicBezTo>
                  <a:cubicBezTo>
                    <a:pt x="1743547" y="842694"/>
                    <a:pt x="1687050" y="841149"/>
                    <a:pt x="1653157" y="805349"/>
                  </a:cubicBezTo>
                  <a:lnTo>
                    <a:pt x="1644015" y="795693"/>
                  </a:lnTo>
                  <a:cubicBezTo>
                    <a:pt x="1561789" y="910282"/>
                    <a:pt x="1426630" y="983636"/>
                    <a:pt x="1274606" y="982683"/>
                  </a:cubicBezTo>
                  <a:lnTo>
                    <a:pt x="980378" y="980836"/>
                  </a:lnTo>
                  <a:lnTo>
                    <a:pt x="980378" y="1270380"/>
                  </a:lnTo>
                  <a:cubicBezTo>
                    <a:pt x="980378" y="1427425"/>
                    <a:pt x="901198" y="1565976"/>
                    <a:pt x="779756" y="1647056"/>
                  </a:cubicBezTo>
                  <a:cubicBezTo>
                    <a:pt x="807405" y="1681913"/>
                    <a:pt x="803595" y="1732594"/>
                    <a:pt x="770486" y="1763941"/>
                  </a:cubicBezTo>
                  <a:cubicBezTo>
                    <a:pt x="734686" y="1797834"/>
                    <a:pt x="678189" y="1796289"/>
                    <a:pt x="644296" y="1760489"/>
                  </a:cubicBezTo>
                  <a:lnTo>
                    <a:pt x="24442" y="1105772"/>
                  </a:lnTo>
                  <a:cubicBezTo>
                    <a:pt x="-9451" y="1069973"/>
                    <a:pt x="-7906" y="1013476"/>
                    <a:pt x="27894" y="979583"/>
                  </a:cubicBezTo>
                  <a:cubicBezTo>
                    <a:pt x="63694" y="945689"/>
                    <a:pt x="120190" y="947235"/>
                    <a:pt x="154084" y="983034"/>
                  </a:cubicBezTo>
                  <a:lnTo>
                    <a:pt x="163237" y="992702"/>
                  </a:lnTo>
                  <a:cubicBezTo>
                    <a:pt x="244774" y="882877"/>
                    <a:pt x="375836" y="813180"/>
                    <a:pt x="523178" y="813180"/>
                  </a:cubicBezTo>
                  <a:lnTo>
                    <a:pt x="818460" y="813180"/>
                  </a:lnTo>
                  <a:lnTo>
                    <a:pt x="820284" y="522622"/>
                  </a:lnTo>
                  <a:cubicBezTo>
                    <a:pt x="821285" y="363119"/>
                    <a:pt x="903845" y="223207"/>
                    <a:pt x="1028952" y="143673"/>
                  </a:cubicBezTo>
                  <a:cubicBezTo>
                    <a:pt x="999689" y="108599"/>
                    <a:pt x="1002953" y="56445"/>
                    <a:pt x="1036755" y="24443"/>
                  </a:cubicBezTo>
                  <a:cubicBezTo>
                    <a:pt x="1072555" y="-9451"/>
                    <a:pt x="1129052" y="-7906"/>
                    <a:pt x="1162945" y="2789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46" name="Freeform 108">
              <a:extLst>
                <a:ext uri="{FF2B5EF4-FFF2-40B4-BE49-F238E27FC236}">
                  <a16:creationId xmlns:a16="http://schemas.microsoft.com/office/drawing/2014/main" id="{597A3F7B-2806-4D17-36E2-9C73F44B69E2}"/>
                </a:ext>
              </a:extLst>
            </p:cNvPr>
            <p:cNvSpPr/>
            <p:nvPr/>
          </p:nvSpPr>
          <p:spPr>
            <a:xfrm>
              <a:off x="4016712" y="2934334"/>
              <a:ext cx="315507" cy="354952"/>
            </a:xfrm>
            <a:custGeom>
              <a:avLst/>
              <a:gdLst/>
              <a:ahLst/>
              <a:cxnLst/>
              <a:rect l="l" t="t" r="r" b="b"/>
              <a:pathLst>
                <a:path w="341005" h="376812">
                  <a:moveTo>
                    <a:pt x="179590" y="105941"/>
                  </a:moveTo>
                  <a:cubicBezTo>
                    <a:pt x="189466" y="103284"/>
                    <a:pt x="200229" y="106383"/>
                    <a:pt x="207502" y="113978"/>
                  </a:cubicBezTo>
                  <a:lnTo>
                    <a:pt x="205155" y="116193"/>
                  </a:lnTo>
                  <a:cubicBezTo>
                    <a:pt x="198727" y="109493"/>
                    <a:pt x="189244" y="106732"/>
                    <a:pt x="180543" y="109027"/>
                  </a:cubicBezTo>
                  <a:cubicBezTo>
                    <a:pt x="171284" y="111470"/>
                    <a:pt x="164597" y="119184"/>
                    <a:pt x="163491" y="128699"/>
                  </a:cubicBezTo>
                  <a:lnTo>
                    <a:pt x="160301" y="128192"/>
                  </a:lnTo>
                  <a:cubicBezTo>
                    <a:pt x="160626" y="125509"/>
                    <a:pt x="161343" y="122953"/>
                    <a:pt x="162397" y="120583"/>
                  </a:cubicBezTo>
                  <a:cubicBezTo>
                    <a:pt x="163188" y="118806"/>
                    <a:pt x="164168" y="117134"/>
                    <a:pt x="165317" y="115593"/>
                  </a:cubicBezTo>
                  <a:close/>
                  <a:moveTo>
                    <a:pt x="184774" y="76800"/>
                  </a:moveTo>
                  <a:cubicBezTo>
                    <a:pt x="189722" y="75892"/>
                    <a:pt x="194950" y="76276"/>
                    <a:pt x="199898" y="78055"/>
                  </a:cubicBezTo>
                  <a:lnTo>
                    <a:pt x="198784" y="81085"/>
                  </a:lnTo>
                  <a:cubicBezTo>
                    <a:pt x="190044" y="77951"/>
                    <a:pt x="180324" y="79705"/>
                    <a:pt x="173557" y="85636"/>
                  </a:cubicBezTo>
                  <a:cubicBezTo>
                    <a:pt x="166357" y="91948"/>
                    <a:pt x="163808" y="101834"/>
                    <a:pt x="167057" y="110845"/>
                  </a:cubicBezTo>
                  <a:lnTo>
                    <a:pt x="163976" y="111813"/>
                  </a:lnTo>
                  <a:cubicBezTo>
                    <a:pt x="161264" y="104174"/>
                    <a:pt x="162206" y="95982"/>
                    <a:pt x="166259" y="89343"/>
                  </a:cubicBezTo>
                  <a:lnTo>
                    <a:pt x="171329" y="83298"/>
                  </a:lnTo>
                  <a:cubicBezTo>
                    <a:pt x="175158" y="79908"/>
                    <a:pt x="179826" y="77708"/>
                    <a:pt x="184774" y="76800"/>
                  </a:cubicBezTo>
                  <a:close/>
                  <a:moveTo>
                    <a:pt x="179076" y="24908"/>
                  </a:moveTo>
                  <a:cubicBezTo>
                    <a:pt x="173882" y="25821"/>
                    <a:pt x="169065" y="28595"/>
                    <a:pt x="165693" y="33023"/>
                  </a:cubicBezTo>
                  <a:lnTo>
                    <a:pt x="165081" y="32645"/>
                  </a:lnTo>
                  <a:lnTo>
                    <a:pt x="164343" y="33841"/>
                  </a:lnTo>
                  <a:lnTo>
                    <a:pt x="159156" y="28989"/>
                  </a:lnTo>
                  <a:cubicBezTo>
                    <a:pt x="147650" y="21890"/>
                    <a:pt x="132568" y="25462"/>
                    <a:pt x="125468" y="36968"/>
                  </a:cubicBezTo>
                  <a:cubicBezTo>
                    <a:pt x="125028" y="37682"/>
                    <a:pt x="124628" y="38410"/>
                    <a:pt x="124607" y="39302"/>
                  </a:cubicBezTo>
                  <a:cubicBezTo>
                    <a:pt x="121192" y="53871"/>
                    <a:pt x="126621" y="67918"/>
                    <a:pt x="137512" y="72288"/>
                  </a:cubicBezTo>
                  <a:lnTo>
                    <a:pt x="136408" y="75373"/>
                  </a:lnTo>
                  <a:cubicBezTo>
                    <a:pt x="125065" y="70889"/>
                    <a:pt x="118824" y="57470"/>
                    <a:pt x="120792" y="42874"/>
                  </a:cubicBezTo>
                  <a:cubicBezTo>
                    <a:pt x="110219" y="38045"/>
                    <a:pt x="97555" y="41998"/>
                    <a:pt x="91229" y="52250"/>
                  </a:cubicBezTo>
                  <a:cubicBezTo>
                    <a:pt x="86215" y="60377"/>
                    <a:pt x="87164" y="68019"/>
                    <a:pt x="90995" y="75559"/>
                  </a:cubicBezTo>
                  <a:cubicBezTo>
                    <a:pt x="88405" y="77546"/>
                    <a:pt x="86197" y="80074"/>
                    <a:pt x="84391" y="83001"/>
                  </a:cubicBezTo>
                  <a:cubicBezTo>
                    <a:pt x="75261" y="97799"/>
                    <a:pt x="79855" y="117197"/>
                    <a:pt x="94653" y="126328"/>
                  </a:cubicBezTo>
                  <a:cubicBezTo>
                    <a:pt x="99603" y="129383"/>
                    <a:pt x="105068" y="130901"/>
                    <a:pt x="110449" y="130283"/>
                  </a:cubicBezTo>
                  <a:cubicBezTo>
                    <a:pt x="111461" y="121556"/>
                    <a:pt x="114239" y="112980"/>
                    <a:pt x="118788" y="105103"/>
                  </a:cubicBezTo>
                  <a:lnTo>
                    <a:pt x="122060" y="106993"/>
                  </a:lnTo>
                  <a:cubicBezTo>
                    <a:pt x="117549" y="114804"/>
                    <a:pt x="114885" y="123345"/>
                    <a:pt x="114602" y="132066"/>
                  </a:cubicBezTo>
                  <a:cubicBezTo>
                    <a:pt x="118189" y="142541"/>
                    <a:pt x="127538" y="149533"/>
                    <a:pt x="138054" y="150704"/>
                  </a:cubicBezTo>
                  <a:lnTo>
                    <a:pt x="138622" y="157584"/>
                  </a:lnTo>
                  <a:cubicBezTo>
                    <a:pt x="141809" y="168599"/>
                    <a:pt x="152592" y="175355"/>
                    <a:pt x="163536" y="173320"/>
                  </a:cubicBezTo>
                  <a:lnTo>
                    <a:pt x="163736" y="174011"/>
                  </a:lnTo>
                  <a:lnTo>
                    <a:pt x="165086" y="173621"/>
                  </a:lnTo>
                  <a:lnTo>
                    <a:pt x="165671" y="180699"/>
                  </a:lnTo>
                  <a:cubicBezTo>
                    <a:pt x="169429" y="193686"/>
                    <a:pt x="183003" y="201168"/>
                    <a:pt x="195990" y="197411"/>
                  </a:cubicBezTo>
                  <a:cubicBezTo>
                    <a:pt x="196796" y="197178"/>
                    <a:pt x="197581" y="196907"/>
                    <a:pt x="198196" y="196260"/>
                  </a:cubicBezTo>
                  <a:cubicBezTo>
                    <a:pt x="209934" y="188156"/>
                    <a:pt x="215400" y="175007"/>
                    <a:pt x="211155" y="164763"/>
                  </a:cubicBezTo>
                  <a:cubicBezTo>
                    <a:pt x="205121" y="170199"/>
                    <a:pt x="196738" y="172687"/>
                    <a:pt x="188343" y="171472"/>
                  </a:cubicBezTo>
                  <a:lnTo>
                    <a:pt x="188829" y="168281"/>
                  </a:lnTo>
                  <a:cubicBezTo>
                    <a:pt x="198020" y="169602"/>
                    <a:pt x="207192" y="165939"/>
                    <a:pt x="212635" y="158774"/>
                  </a:cubicBezTo>
                  <a:cubicBezTo>
                    <a:pt x="218427" y="151149"/>
                    <a:pt x="218946" y="140953"/>
                    <a:pt x="213960" y="132774"/>
                  </a:cubicBezTo>
                  <a:lnTo>
                    <a:pt x="216785" y="131210"/>
                  </a:lnTo>
                  <a:cubicBezTo>
                    <a:pt x="222366" y="140465"/>
                    <a:pt x="221779" y="151983"/>
                    <a:pt x="215286" y="160619"/>
                  </a:cubicBezTo>
                  <a:lnTo>
                    <a:pt x="213805" y="162105"/>
                  </a:lnTo>
                  <a:cubicBezTo>
                    <a:pt x="218946" y="172938"/>
                    <a:pt x="214526" y="186813"/>
                    <a:pt x="203421" y="196175"/>
                  </a:cubicBezTo>
                  <a:cubicBezTo>
                    <a:pt x="208012" y="206854"/>
                    <a:pt x="220050" y="212429"/>
                    <a:pt x="231622" y="209082"/>
                  </a:cubicBezTo>
                  <a:cubicBezTo>
                    <a:pt x="239377" y="206838"/>
                    <a:pt x="243741" y="201989"/>
                    <a:pt x="246092" y="195539"/>
                  </a:cubicBezTo>
                  <a:cubicBezTo>
                    <a:pt x="255042" y="199507"/>
                    <a:pt x="265290" y="198199"/>
                    <a:pt x="272958" y="192601"/>
                  </a:cubicBezTo>
                  <a:lnTo>
                    <a:pt x="276795" y="193971"/>
                  </a:lnTo>
                  <a:cubicBezTo>
                    <a:pt x="289009" y="194016"/>
                    <a:pt x="298363" y="193248"/>
                    <a:pt x="304258" y="183694"/>
                  </a:cubicBezTo>
                  <a:cubicBezTo>
                    <a:pt x="309343" y="175453"/>
                    <a:pt x="308953" y="165378"/>
                    <a:pt x="303795" y="157923"/>
                  </a:cubicBezTo>
                  <a:cubicBezTo>
                    <a:pt x="298315" y="164420"/>
                    <a:pt x="291041" y="168177"/>
                    <a:pt x="283702" y="168174"/>
                  </a:cubicBezTo>
                  <a:lnTo>
                    <a:pt x="283555" y="164527"/>
                  </a:lnTo>
                  <a:cubicBezTo>
                    <a:pt x="293404" y="164978"/>
                    <a:pt x="303289" y="157339"/>
                    <a:pt x="308110" y="145450"/>
                  </a:cubicBezTo>
                  <a:cubicBezTo>
                    <a:pt x="311022" y="136198"/>
                    <a:pt x="308752" y="126109"/>
                    <a:pt x="302169" y="119023"/>
                  </a:cubicBezTo>
                  <a:cubicBezTo>
                    <a:pt x="296249" y="127191"/>
                    <a:pt x="286098" y="131525"/>
                    <a:pt x="275782" y="130309"/>
                  </a:cubicBezTo>
                  <a:lnTo>
                    <a:pt x="276183" y="127106"/>
                  </a:lnTo>
                  <a:cubicBezTo>
                    <a:pt x="285405" y="128184"/>
                    <a:pt x="294478" y="124281"/>
                    <a:pt x="299730" y="116974"/>
                  </a:cubicBezTo>
                  <a:lnTo>
                    <a:pt x="300207" y="116045"/>
                  </a:lnTo>
                  <a:cubicBezTo>
                    <a:pt x="300079" y="107222"/>
                    <a:pt x="295342" y="98867"/>
                    <a:pt x="287259" y="93880"/>
                  </a:cubicBezTo>
                  <a:cubicBezTo>
                    <a:pt x="284295" y="92051"/>
                    <a:pt x="281129" y="90828"/>
                    <a:pt x="277855" y="90561"/>
                  </a:cubicBezTo>
                  <a:cubicBezTo>
                    <a:pt x="271916" y="104194"/>
                    <a:pt x="259881" y="112708"/>
                    <a:pt x="248172" y="111695"/>
                  </a:cubicBezTo>
                  <a:cubicBezTo>
                    <a:pt x="248002" y="114741"/>
                    <a:pt x="246936" y="117719"/>
                    <a:pt x="245089" y="120348"/>
                  </a:cubicBezTo>
                  <a:cubicBezTo>
                    <a:pt x="241307" y="125729"/>
                    <a:pt x="234825" y="128827"/>
                    <a:pt x="228007" y="128511"/>
                  </a:cubicBezTo>
                  <a:lnTo>
                    <a:pt x="228158" y="125380"/>
                  </a:lnTo>
                  <a:cubicBezTo>
                    <a:pt x="233848" y="125642"/>
                    <a:pt x="239262" y="123097"/>
                    <a:pt x="242439" y="118667"/>
                  </a:cubicBezTo>
                  <a:cubicBezTo>
                    <a:pt x="244071" y="116391"/>
                    <a:pt x="244987" y="113796"/>
                    <a:pt x="245116" y="111152"/>
                  </a:cubicBezTo>
                  <a:lnTo>
                    <a:pt x="243716" y="110904"/>
                  </a:lnTo>
                  <a:lnTo>
                    <a:pt x="244539" y="108155"/>
                  </a:lnTo>
                  <a:cubicBezTo>
                    <a:pt x="244792" y="106166"/>
                    <a:pt x="244131" y="104285"/>
                    <a:pt x="243078" y="102544"/>
                  </a:cubicBezTo>
                  <a:cubicBezTo>
                    <a:pt x="240257" y="97875"/>
                    <a:pt x="235048" y="94922"/>
                    <a:pt x="229344" y="94755"/>
                  </a:cubicBezTo>
                  <a:lnTo>
                    <a:pt x="229436" y="91621"/>
                  </a:lnTo>
                  <a:cubicBezTo>
                    <a:pt x="236268" y="91821"/>
                    <a:pt x="242499" y="95409"/>
                    <a:pt x="245850" y="101072"/>
                  </a:cubicBezTo>
                  <a:cubicBezTo>
                    <a:pt x="247129" y="103235"/>
                    <a:pt x="247915" y="105575"/>
                    <a:pt x="248037" y="107973"/>
                  </a:cubicBezTo>
                  <a:cubicBezTo>
                    <a:pt x="258268" y="109553"/>
                    <a:pt x="268981" y="102051"/>
                    <a:pt x="274232" y="89778"/>
                  </a:cubicBezTo>
                  <a:cubicBezTo>
                    <a:pt x="278708" y="77339"/>
                    <a:pt x="274020" y="63056"/>
                    <a:pt x="262316" y="55834"/>
                  </a:cubicBezTo>
                  <a:cubicBezTo>
                    <a:pt x="257734" y="53007"/>
                    <a:pt x="252666" y="51626"/>
                    <a:pt x="247691" y="52231"/>
                  </a:cubicBezTo>
                  <a:cubicBezTo>
                    <a:pt x="248705" y="60913"/>
                    <a:pt x="245967" y="69020"/>
                    <a:pt x="239739" y="74185"/>
                  </a:cubicBezTo>
                  <a:lnTo>
                    <a:pt x="237649" y="71664"/>
                  </a:lnTo>
                  <a:cubicBezTo>
                    <a:pt x="244579" y="65918"/>
                    <a:pt x="246481" y="55888"/>
                    <a:pt x="243151" y="45920"/>
                  </a:cubicBezTo>
                  <a:cubicBezTo>
                    <a:pt x="241194" y="40124"/>
                    <a:pt x="237183" y="35004"/>
                    <a:pt x="231542" y="31523"/>
                  </a:cubicBezTo>
                  <a:cubicBezTo>
                    <a:pt x="221392" y="25261"/>
                    <a:pt x="208864" y="26095"/>
                    <a:pt x="199763" y="32668"/>
                  </a:cubicBezTo>
                  <a:lnTo>
                    <a:pt x="194721" y="27952"/>
                  </a:lnTo>
                  <a:cubicBezTo>
                    <a:pt x="189842" y="24941"/>
                    <a:pt x="184271" y="23995"/>
                    <a:pt x="179076" y="24908"/>
                  </a:cubicBezTo>
                  <a:close/>
                  <a:moveTo>
                    <a:pt x="190632" y="62"/>
                  </a:moveTo>
                  <a:cubicBezTo>
                    <a:pt x="300121" y="2329"/>
                    <a:pt x="391248" y="125645"/>
                    <a:pt x="309641" y="225160"/>
                  </a:cubicBezTo>
                  <a:cubicBezTo>
                    <a:pt x="282892" y="251229"/>
                    <a:pt x="279266" y="288859"/>
                    <a:pt x="302841" y="374772"/>
                  </a:cubicBezTo>
                  <a:lnTo>
                    <a:pt x="121266" y="376812"/>
                  </a:lnTo>
                  <a:lnTo>
                    <a:pt x="109025" y="322355"/>
                  </a:lnTo>
                  <a:cubicBezTo>
                    <a:pt x="76580" y="333165"/>
                    <a:pt x="40716" y="329924"/>
                    <a:pt x="28778" y="318327"/>
                  </a:cubicBezTo>
                  <a:cubicBezTo>
                    <a:pt x="22923" y="311868"/>
                    <a:pt x="25422" y="291738"/>
                    <a:pt x="32859" y="276164"/>
                  </a:cubicBezTo>
                  <a:cubicBezTo>
                    <a:pt x="35235" y="270344"/>
                    <a:pt x="23179" y="268321"/>
                    <a:pt x="20618" y="259843"/>
                  </a:cubicBezTo>
                  <a:cubicBezTo>
                    <a:pt x="19440" y="251965"/>
                    <a:pt x="27377" y="251682"/>
                    <a:pt x="30757" y="247602"/>
                  </a:cubicBezTo>
                  <a:lnTo>
                    <a:pt x="18516" y="238938"/>
                  </a:lnTo>
                  <a:cubicBezTo>
                    <a:pt x="12669" y="232923"/>
                    <a:pt x="25811" y="221592"/>
                    <a:pt x="29458" y="212919"/>
                  </a:cubicBezTo>
                  <a:cubicBezTo>
                    <a:pt x="16679" y="208924"/>
                    <a:pt x="7006" y="203466"/>
                    <a:pt x="307" y="196983"/>
                  </a:cubicBezTo>
                  <a:cubicBezTo>
                    <a:pt x="-2572" y="186228"/>
                    <a:pt x="15339" y="171234"/>
                    <a:pt x="31089" y="151672"/>
                  </a:cubicBezTo>
                  <a:cubicBezTo>
                    <a:pt x="47602" y="132201"/>
                    <a:pt x="33821" y="117353"/>
                    <a:pt x="46470" y="75544"/>
                  </a:cubicBezTo>
                  <a:cubicBezTo>
                    <a:pt x="66559" y="23813"/>
                    <a:pt x="114124" y="-1423"/>
                    <a:pt x="190632" y="6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48" name="Rectangle 16">
              <a:extLst>
                <a:ext uri="{FF2B5EF4-FFF2-40B4-BE49-F238E27FC236}">
                  <a16:creationId xmlns:a16="http://schemas.microsoft.com/office/drawing/2014/main" id="{E3090553-D858-16D7-1006-AE586C0F4071}"/>
                </a:ext>
              </a:extLst>
            </p:cNvPr>
            <p:cNvSpPr/>
            <p:nvPr/>
          </p:nvSpPr>
          <p:spPr>
            <a:xfrm rot="2700000">
              <a:off x="4081308" y="3854428"/>
              <a:ext cx="223629" cy="425465"/>
            </a:xfrm>
            <a:custGeom>
              <a:avLst/>
              <a:gdLst/>
              <a:ahLst/>
              <a:cxnLst/>
              <a:rect l="l" t="t" r="r" b="b"/>
              <a:pathLst>
                <a:path w="2232248" h="4001999">
                  <a:moveTo>
                    <a:pt x="1116887" y="0"/>
                  </a:moveTo>
                  <a:cubicBezTo>
                    <a:pt x="1270748" y="4762"/>
                    <a:pt x="1433283" y="120651"/>
                    <a:pt x="1447291" y="308459"/>
                  </a:cubicBezTo>
                  <a:cubicBezTo>
                    <a:pt x="1483174" y="544979"/>
                    <a:pt x="1283237" y="603082"/>
                    <a:pt x="1339988" y="887363"/>
                  </a:cubicBezTo>
                  <a:lnTo>
                    <a:pt x="2232248" y="887363"/>
                  </a:lnTo>
                  <a:lnTo>
                    <a:pt x="2232248" y="1778237"/>
                  </a:lnTo>
                  <a:cubicBezTo>
                    <a:pt x="1956566" y="1829261"/>
                    <a:pt x="1897086" y="1634366"/>
                    <a:pt x="1663321" y="1669832"/>
                  </a:cubicBezTo>
                  <a:cubicBezTo>
                    <a:pt x="1475513" y="1683840"/>
                    <a:pt x="1359624" y="1846375"/>
                    <a:pt x="1354862" y="2000236"/>
                  </a:cubicBezTo>
                  <a:cubicBezTo>
                    <a:pt x="1358037" y="2135389"/>
                    <a:pt x="1477787" y="2334920"/>
                    <a:pt x="1701420" y="2336507"/>
                  </a:cubicBezTo>
                  <a:cubicBezTo>
                    <a:pt x="1972077" y="2308709"/>
                    <a:pt x="1932339" y="2176007"/>
                    <a:pt x="2232248" y="2187989"/>
                  </a:cubicBezTo>
                  <a:lnTo>
                    <a:pt x="2232248" y="3119611"/>
                  </a:lnTo>
                  <a:lnTo>
                    <a:pt x="1303259" y="3119611"/>
                  </a:lnTo>
                  <a:cubicBezTo>
                    <a:pt x="1289664" y="3424971"/>
                    <a:pt x="1423682" y="3383289"/>
                    <a:pt x="1451633" y="3655441"/>
                  </a:cubicBezTo>
                  <a:cubicBezTo>
                    <a:pt x="1450046" y="3879074"/>
                    <a:pt x="1250515" y="3998824"/>
                    <a:pt x="1115362" y="4001999"/>
                  </a:cubicBezTo>
                  <a:cubicBezTo>
                    <a:pt x="961501" y="3997237"/>
                    <a:pt x="798966" y="3881348"/>
                    <a:pt x="784958" y="3693540"/>
                  </a:cubicBezTo>
                  <a:cubicBezTo>
                    <a:pt x="749282" y="3458385"/>
                    <a:pt x="946712" y="3399594"/>
                    <a:pt x="892811" y="3119611"/>
                  </a:cubicBezTo>
                  <a:lnTo>
                    <a:pt x="0" y="3119611"/>
                  </a:lnTo>
                  <a:lnTo>
                    <a:pt x="0" y="2203607"/>
                  </a:lnTo>
                  <a:cubicBezTo>
                    <a:pt x="285884" y="2145799"/>
                    <a:pt x="343730" y="2346665"/>
                    <a:pt x="580754" y="2310706"/>
                  </a:cubicBezTo>
                  <a:cubicBezTo>
                    <a:pt x="768562" y="2296698"/>
                    <a:pt x="884451" y="2134163"/>
                    <a:pt x="889213" y="1980302"/>
                  </a:cubicBezTo>
                  <a:cubicBezTo>
                    <a:pt x="886038" y="1845149"/>
                    <a:pt x="766288" y="1645618"/>
                    <a:pt x="542655" y="1644031"/>
                  </a:cubicBezTo>
                  <a:cubicBezTo>
                    <a:pt x="268493" y="1672188"/>
                    <a:pt x="312817" y="1807984"/>
                    <a:pt x="0" y="1792208"/>
                  </a:cubicBezTo>
                  <a:lnTo>
                    <a:pt x="0" y="887363"/>
                  </a:lnTo>
                  <a:lnTo>
                    <a:pt x="928847" y="887363"/>
                  </a:lnTo>
                  <a:cubicBezTo>
                    <a:pt x="944034" y="576570"/>
                    <a:pt x="808718" y="620178"/>
                    <a:pt x="780616" y="346558"/>
                  </a:cubicBezTo>
                  <a:cubicBezTo>
                    <a:pt x="782203" y="122925"/>
                    <a:pt x="981734" y="3175"/>
                    <a:pt x="111688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DD4C0564-EC35-46FE-923B-83877D6F3A1F}"/>
                </a:ext>
              </a:extLst>
            </p:cNvPr>
            <p:cNvCxnSpPr/>
            <p:nvPr/>
          </p:nvCxnSpPr>
          <p:spPr>
            <a:xfrm>
              <a:off x="5330574" y="3699173"/>
              <a:ext cx="3031651" cy="0"/>
            </a:xfrm>
            <a:prstGeom prst="straightConnector1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Rectangle 16">
              <a:extLst>
                <a:ext uri="{FF2B5EF4-FFF2-40B4-BE49-F238E27FC236}">
                  <a16:creationId xmlns:a16="http://schemas.microsoft.com/office/drawing/2014/main" id="{143CC3C7-5B0E-4AC2-AE58-10E02DADF812}"/>
                </a:ext>
              </a:extLst>
            </p:cNvPr>
            <p:cNvSpPr/>
            <p:nvPr/>
          </p:nvSpPr>
          <p:spPr>
            <a:xfrm rot="19596544">
              <a:off x="4806633" y="3451858"/>
              <a:ext cx="223629" cy="425465"/>
            </a:xfrm>
            <a:custGeom>
              <a:avLst/>
              <a:gdLst/>
              <a:ahLst/>
              <a:cxnLst/>
              <a:rect l="l" t="t" r="r" b="b"/>
              <a:pathLst>
                <a:path w="2232248" h="4001999">
                  <a:moveTo>
                    <a:pt x="1116887" y="0"/>
                  </a:moveTo>
                  <a:cubicBezTo>
                    <a:pt x="1270748" y="4762"/>
                    <a:pt x="1433283" y="120651"/>
                    <a:pt x="1447291" y="308459"/>
                  </a:cubicBezTo>
                  <a:cubicBezTo>
                    <a:pt x="1483174" y="544979"/>
                    <a:pt x="1283237" y="603082"/>
                    <a:pt x="1339988" y="887363"/>
                  </a:cubicBezTo>
                  <a:lnTo>
                    <a:pt x="2232248" y="887363"/>
                  </a:lnTo>
                  <a:lnTo>
                    <a:pt x="2232248" y="1778237"/>
                  </a:lnTo>
                  <a:cubicBezTo>
                    <a:pt x="1956566" y="1829261"/>
                    <a:pt x="1897086" y="1634366"/>
                    <a:pt x="1663321" y="1669832"/>
                  </a:cubicBezTo>
                  <a:cubicBezTo>
                    <a:pt x="1475513" y="1683840"/>
                    <a:pt x="1359624" y="1846375"/>
                    <a:pt x="1354862" y="2000236"/>
                  </a:cubicBezTo>
                  <a:cubicBezTo>
                    <a:pt x="1358037" y="2135389"/>
                    <a:pt x="1477787" y="2334920"/>
                    <a:pt x="1701420" y="2336507"/>
                  </a:cubicBezTo>
                  <a:cubicBezTo>
                    <a:pt x="1972077" y="2308709"/>
                    <a:pt x="1932339" y="2176007"/>
                    <a:pt x="2232248" y="2187989"/>
                  </a:cubicBezTo>
                  <a:lnTo>
                    <a:pt x="2232248" y="3119611"/>
                  </a:lnTo>
                  <a:lnTo>
                    <a:pt x="1303259" y="3119611"/>
                  </a:lnTo>
                  <a:cubicBezTo>
                    <a:pt x="1289664" y="3424971"/>
                    <a:pt x="1423682" y="3383289"/>
                    <a:pt x="1451633" y="3655441"/>
                  </a:cubicBezTo>
                  <a:cubicBezTo>
                    <a:pt x="1450046" y="3879074"/>
                    <a:pt x="1250515" y="3998824"/>
                    <a:pt x="1115362" y="4001999"/>
                  </a:cubicBezTo>
                  <a:cubicBezTo>
                    <a:pt x="961501" y="3997237"/>
                    <a:pt x="798966" y="3881348"/>
                    <a:pt x="784958" y="3693540"/>
                  </a:cubicBezTo>
                  <a:cubicBezTo>
                    <a:pt x="749282" y="3458385"/>
                    <a:pt x="946712" y="3399594"/>
                    <a:pt x="892811" y="3119611"/>
                  </a:cubicBezTo>
                  <a:lnTo>
                    <a:pt x="0" y="3119611"/>
                  </a:lnTo>
                  <a:lnTo>
                    <a:pt x="0" y="2203607"/>
                  </a:lnTo>
                  <a:cubicBezTo>
                    <a:pt x="285884" y="2145799"/>
                    <a:pt x="343730" y="2346665"/>
                    <a:pt x="580754" y="2310706"/>
                  </a:cubicBezTo>
                  <a:cubicBezTo>
                    <a:pt x="768562" y="2296698"/>
                    <a:pt x="884451" y="2134163"/>
                    <a:pt x="889213" y="1980302"/>
                  </a:cubicBezTo>
                  <a:cubicBezTo>
                    <a:pt x="886038" y="1845149"/>
                    <a:pt x="766288" y="1645618"/>
                    <a:pt x="542655" y="1644031"/>
                  </a:cubicBezTo>
                  <a:cubicBezTo>
                    <a:pt x="268493" y="1672188"/>
                    <a:pt x="312817" y="1807984"/>
                    <a:pt x="0" y="1792208"/>
                  </a:cubicBezTo>
                  <a:lnTo>
                    <a:pt x="0" y="887363"/>
                  </a:lnTo>
                  <a:lnTo>
                    <a:pt x="928847" y="887363"/>
                  </a:lnTo>
                  <a:cubicBezTo>
                    <a:pt x="944034" y="576570"/>
                    <a:pt x="808718" y="620178"/>
                    <a:pt x="780616" y="346558"/>
                  </a:cubicBezTo>
                  <a:cubicBezTo>
                    <a:pt x="782203" y="122925"/>
                    <a:pt x="981734" y="3175"/>
                    <a:pt x="111688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115662448"/>
      </p:ext>
    </p:extLst>
  </p:cSld>
  <p:clrMapOvr>
    <a:masterClrMapping/>
  </p:clrMapOvr>
  <p:transition spd="slow">
    <p:cover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3E9932F4-BF2F-6924-107E-CF5B50B8E653}"/>
              </a:ext>
            </a:extLst>
          </p:cNvPr>
          <p:cNvSpPr/>
          <p:nvPr/>
        </p:nvSpPr>
        <p:spPr>
          <a:xfrm>
            <a:off x="-5233" y="2003583"/>
            <a:ext cx="9201449" cy="1660960"/>
          </a:xfrm>
          <a:prstGeom prst="rect">
            <a:avLst/>
          </a:prstGeom>
          <a:solidFill>
            <a:srgbClr val="F066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CE037B3F-D9EB-F88D-C3BB-5F2EB07A404D}"/>
              </a:ext>
            </a:extLst>
          </p:cNvPr>
          <p:cNvSpPr/>
          <p:nvPr/>
        </p:nvSpPr>
        <p:spPr>
          <a:xfrm>
            <a:off x="0" y="1910186"/>
            <a:ext cx="9201449" cy="45719"/>
          </a:xfrm>
          <a:prstGeom prst="rect">
            <a:avLst/>
          </a:prstGeom>
          <a:solidFill>
            <a:srgbClr val="F266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473" name="Google Shape;473;p8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43401" y="4737170"/>
            <a:ext cx="244986" cy="201168"/>
          </a:xfrm>
          <a:prstGeom prst="rect">
            <a:avLst/>
          </a:prstGeom>
          <a:noFill/>
          <a:ln>
            <a:noFill/>
          </a:ln>
        </p:spPr>
      </p:pic>
      <p:sp>
        <p:nvSpPr>
          <p:cNvPr id="474" name="Google Shape;474;p84"/>
          <p:cNvSpPr txBox="1"/>
          <p:nvPr/>
        </p:nvSpPr>
        <p:spPr>
          <a:xfrm>
            <a:off x="3057597" y="157687"/>
            <a:ext cx="4066466" cy="761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lang="en" sz="4800" b="0" i="0" u="none" strike="noStrike" cap="none" dirty="0">
                <a:solidFill>
                  <a:srgbClr val="FFFFFF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Thank You</a:t>
            </a:r>
            <a:endParaRPr sz="4800" b="0" i="0" u="none" strike="noStrike" cap="none" dirty="0">
              <a:solidFill>
                <a:srgbClr val="FFFFFF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sp>
        <p:nvSpPr>
          <p:cNvPr id="475" name="Google Shape;475;p84"/>
          <p:cNvSpPr txBox="1">
            <a:spLocks noGrp="1"/>
          </p:cNvSpPr>
          <p:nvPr>
            <p:ph type="sldNum" idx="12"/>
          </p:nvPr>
        </p:nvSpPr>
        <p:spPr>
          <a:xfrm>
            <a:off x="8812977" y="4843793"/>
            <a:ext cx="369145" cy="3110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23</a:t>
            </a:fld>
            <a:endParaRPr dirty="0"/>
          </a:p>
        </p:txBody>
      </p:sp>
      <p:sp>
        <p:nvSpPr>
          <p:cNvPr id="476" name="Google Shape;476;p84"/>
          <p:cNvSpPr txBox="1"/>
          <p:nvPr/>
        </p:nvSpPr>
        <p:spPr>
          <a:xfrm>
            <a:off x="2399071" y="3248522"/>
            <a:ext cx="1474622" cy="10622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1600" b="1" dirty="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Gilang </a:t>
            </a:r>
            <a:r>
              <a:rPr lang="en-ID" sz="1600" b="1" dirty="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W.</a:t>
            </a:r>
            <a:endParaRPr sz="1600" b="1" i="0" u="none" strike="noStrike" cap="none" dirty="0"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lang="en" sz="800" dirty="0">
              <a:solidFill>
                <a:srgbClr val="FFFFFF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800" dirty="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FTDS-</a:t>
            </a:r>
            <a:r>
              <a:rPr lang="en-ID" sz="800" dirty="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SBY</a:t>
            </a:r>
            <a:r>
              <a:rPr lang="en" sz="800" dirty="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-001</a:t>
            </a:r>
            <a:endParaRPr sz="800" dirty="0">
              <a:solidFill>
                <a:srgbClr val="FFFFFF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800" dirty="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Data Engineer</a:t>
            </a:r>
            <a:endParaRPr sz="800" b="0" i="0" u="none" strike="noStrike" cap="none" dirty="0">
              <a:solidFill>
                <a:srgbClr val="FFFFFF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800" b="0" i="0" u="none" strike="noStrike" cap="none" dirty="0">
              <a:solidFill>
                <a:srgbClr val="FFFFFF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800" b="0" i="0" u="none" strike="noStrike" cap="none" dirty="0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0812 3267 8017</a:t>
            </a:r>
            <a:endParaRPr sz="800" b="0" i="0" u="none" strike="noStrike" cap="none" dirty="0">
              <a:solidFill>
                <a:srgbClr val="FFFFFF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ID" sz="800" dirty="0" err="1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gilang.wirad</a:t>
            </a:r>
            <a:r>
              <a:rPr lang="en" sz="800" dirty="0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@</a:t>
            </a:r>
            <a:r>
              <a:rPr lang="en-ID" sz="800" dirty="0" err="1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gmail</a:t>
            </a:r>
            <a:r>
              <a:rPr lang="en" sz="800" dirty="0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.com</a:t>
            </a:r>
            <a:endParaRPr sz="1100" b="0" i="0" u="none" strike="noStrike" cap="none" dirty="0">
              <a:solidFill>
                <a:srgbClr val="FFFFFF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pic>
        <p:nvPicPr>
          <p:cNvPr id="477" name="Google Shape;477;p8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54775" y="4737170"/>
            <a:ext cx="284713" cy="201168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" name="Google Shape;478;p8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505899" y="4737170"/>
            <a:ext cx="198637" cy="201168"/>
          </a:xfrm>
          <a:prstGeom prst="rect">
            <a:avLst/>
          </a:prstGeom>
          <a:noFill/>
          <a:ln>
            <a:noFill/>
          </a:ln>
        </p:spPr>
      </p:pic>
      <p:pic>
        <p:nvPicPr>
          <p:cNvPr id="479" name="Google Shape;479;p8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28695" y="4737170"/>
            <a:ext cx="201948" cy="201168"/>
          </a:xfrm>
          <a:prstGeom prst="rect">
            <a:avLst/>
          </a:prstGeom>
          <a:noFill/>
          <a:ln>
            <a:noFill/>
          </a:ln>
        </p:spPr>
      </p:pic>
      <p:sp>
        <p:nvSpPr>
          <p:cNvPr id="480" name="Google Shape;480;p84"/>
          <p:cNvSpPr txBox="1"/>
          <p:nvPr/>
        </p:nvSpPr>
        <p:spPr>
          <a:xfrm>
            <a:off x="1230650" y="4676208"/>
            <a:ext cx="8889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Hacktiv8id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1" name="Google Shape;481;p84"/>
          <p:cNvSpPr txBox="1"/>
          <p:nvPr/>
        </p:nvSpPr>
        <p:spPr>
          <a:xfrm>
            <a:off x="3088375" y="4676208"/>
            <a:ext cx="8889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Hacktiv8id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2" name="Google Shape;482;p84"/>
          <p:cNvSpPr txBox="1"/>
          <p:nvPr/>
        </p:nvSpPr>
        <p:spPr>
          <a:xfrm>
            <a:off x="4946100" y="4676208"/>
            <a:ext cx="8889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Hacktiv8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3" name="Google Shape;483;p84"/>
          <p:cNvSpPr txBox="1"/>
          <p:nvPr/>
        </p:nvSpPr>
        <p:spPr>
          <a:xfrm>
            <a:off x="6704525" y="4676220"/>
            <a:ext cx="14235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Hacktiv8 Indonesia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4" name="Google Shape;484;p84"/>
          <p:cNvSpPr txBox="1"/>
          <p:nvPr/>
        </p:nvSpPr>
        <p:spPr>
          <a:xfrm>
            <a:off x="3939757" y="3271410"/>
            <a:ext cx="1431005" cy="1112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ID" sz="1600" b="1" dirty="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Joshua OK</a:t>
            </a:r>
            <a:r>
              <a:rPr lang="en" sz="1600" b="1" dirty="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.</a:t>
            </a:r>
            <a:endParaRPr sz="1600" b="1" i="0" u="none" strike="noStrike" cap="none" dirty="0"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>
              <a:buSzPts val="1000"/>
            </a:pPr>
            <a:endParaRPr lang="en-ID" sz="800" dirty="0">
              <a:solidFill>
                <a:srgbClr val="FFFFFF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>
              <a:buSzPts val="1000"/>
            </a:pPr>
            <a:r>
              <a:rPr lang="en-ID" sz="800" dirty="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FTDS-SBY-001</a:t>
            </a:r>
            <a:endParaRPr sz="800" dirty="0">
              <a:solidFill>
                <a:srgbClr val="FFFFFF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800" dirty="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Data Scientist</a:t>
            </a:r>
            <a:endParaRPr sz="800" b="0" i="0" u="none" strike="noStrike" cap="none" dirty="0">
              <a:solidFill>
                <a:srgbClr val="FFFFFF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800" b="0" i="0" u="none" strike="noStrike" cap="none" dirty="0">
              <a:solidFill>
                <a:srgbClr val="FFFFFF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800" b="0" i="0" u="none" strike="noStrike" cap="none" dirty="0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08</a:t>
            </a:r>
            <a:r>
              <a:rPr lang="en-US" sz="800" b="0" i="0" u="none" strike="noStrike" cap="none" dirty="0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51 0315 0098</a:t>
            </a:r>
            <a:endParaRPr sz="800" b="0" i="0" u="none" strike="noStrike" cap="none" dirty="0">
              <a:solidFill>
                <a:srgbClr val="FFFFFF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ID" sz="800" dirty="0" err="1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jo.osaze</a:t>
            </a:r>
            <a:r>
              <a:rPr lang="en" sz="800" dirty="0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@</a:t>
            </a:r>
            <a:r>
              <a:rPr lang="en-ID" sz="800" dirty="0" err="1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gmail</a:t>
            </a:r>
            <a:r>
              <a:rPr lang="en" sz="800" dirty="0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.com</a:t>
            </a:r>
            <a:endParaRPr sz="1100" b="0" i="0" u="none" strike="noStrike" cap="none" dirty="0">
              <a:solidFill>
                <a:srgbClr val="FFFFFF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sp>
        <p:nvSpPr>
          <p:cNvPr id="485" name="Google Shape;485;p84"/>
          <p:cNvSpPr txBox="1"/>
          <p:nvPr/>
        </p:nvSpPr>
        <p:spPr>
          <a:xfrm>
            <a:off x="5456863" y="3268215"/>
            <a:ext cx="1728191" cy="1112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1600" b="1" dirty="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Stephanus AS.</a:t>
            </a:r>
            <a:endParaRPr sz="1600" b="1" i="0" u="none" strike="noStrike" cap="none" dirty="0"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>
              <a:buSzPts val="1000"/>
            </a:pPr>
            <a:endParaRPr lang="en-ID" sz="800" dirty="0">
              <a:solidFill>
                <a:srgbClr val="FFFFFF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>
              <a:buSzPts val="1000"/>
            </a:pPr>
            <a:r>
              <a:rPr lang="en-ID" sz="800" dirty="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FTDS-SBY-001</a:t>
            </a:r>
            <a:endParaRPr sz="800" dirty="0">
              <a:solidFill>
                <a:srgbClr val="FFFFFF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800" dirty="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Data Analyst</a:t>
            </a:r>
            <a:endParaRPr sz="800" b="0" i="0" u="none" strike="noStrike" cap="none" dirty="0">
              <a:solidFill>
                <a:srgbClr val="FFFFFF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800" b="0" i="0" u="none" strike="noStrike" cap="none" dirty="0">
              <a:solidFill>
                <a:srgbClr val="FFFFFF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800" b="0" i="0" u="none" strike="noStrike" cap="none" dirty="0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0877 0315 1157</a:t>
            </a:r>
            <a:endParaRPr sz="800" b="0" i="0" u="none" strike="noStrike" cap="none" dirty="0">
              <a:solidFill>
                <a:srgbClr val="FFFFFF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ID" sz="800" dirty="0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s</a:t>
            </a:r>
            <a:r>
              <a:rPr lang="en" sz="800" dirty="0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tephanus.adinata@</a:t>
            </a:r>
            <a:r>
              <a:rPr lang="en-ID" sz="800" dirty="0" err="1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gmail</a:t>
            </a:r>
            <a:r>
              <a:rPr lang="en" sz="800" dirty="0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.com</a:t>
            </a:r>
            <a:endParaRPr sz="1100" b="0" i="0" u="none" strike="noStrike" cap="none" dirty="0">
              <a:solidFill>
                <a:srgbClr val="FFFFFF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sp>
        <p:nvSpPr>
          <p:cNvPr id="15" name="Google Shape;485;p84">
            <a:extLst>
              <a:ext uri="{FF2B5EF4-FFF2-40B4-BE49-F238E27FC236}">
                <a16:creationId xmlns:a16="http://schemas.microsoft.com/office/drawing/2014/main" id="{A4113D41-78ED-4CD8-9C6F-BDBEF3A729C7}"/>
              </a:ext>
            </a:extLst>
          </p:cNvPr>
          <p:cNvSpPr txBox="1"/>
          <p:nvPr/>
        </p:nvSpPr>
        <p:spPr>
          <a:xfrm>
            <a:off x="7272458" y="3257037"/>
            <a:ext cx="1524205" cy="1112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1600" b="1" i="0" u="none" strike="noStrike" cap="none" dirty="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Samuel C</a:t>
            </a:r>
            <a:r>
              <a:rPr lang="en" sz="1600" b="1" dirty="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S.</a:t>
            </a:r>
            <a:endParaRPr sz="1600" b="1" i="0" u="none" strike="noStrike" cap="none" dirty="0"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lvl="0">
              <a:buSzPts val="1000"/>
            </a:pPr>
            <a:endParaRPr lang="en-ID" sz="800" dirty="0">
              <a:solidFill>
                <a:srgbClr val="FFFFFF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lvl="0">
              <a:buSzPts val="1000"/>
            </a:pPr>
            <a:r>
              <a:rPr lang="en-ID" sz="800" dirty="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FTDS-SBY-001</a:t>
            </a:r>
            <a:endParaRPr sz="800" dirty="0">
              <a:solidFill>
                <a:srgbClr val="FFFFFF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800" dirty="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Data Analyst </a:t>
            </a:r>
            <a:endParaRPr sz="800" b="0" i="0" u="none" strike="noStrike" cap="none" dirty="0">
              <a:solidFill>
                <a:srgbClr val="FFFFFF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800" b="0" i="0" u="none" strike="noStrike" cap="none" dirty="0">
              <a:solidFill>
                <a:srgbClr val="FFFFFF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800" b="0" i="0" u="none" strike="noStrike" cap="none" dirty="0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0811 3551 168</a:t>
            </a:r>
            <a:endParaRPr sz="800" b="0" i="0" u="none" strike="noStrike" cap="none" dirty="0">
              <a:solidFill>
                <a:srgbClr val="FFFFFF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ID" sz="800" dirty="0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samchrissun94@gmail.com</a:t>
            </a:r>
            <a:endParaRPr sz="1100" b="0" i="0" u="none" strike="noStrike" cap="none" dirty="0">
              <a:solidFill>
                <a:srgbClr val="FFFFFF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sp>
        <p:nvSpPr>
          <p:cNvPr id="48" name="Google Shape;285;p66">
            <a:extLst>
              <a:ext uri="{FF2B5EF4-FFF2-40B4-BE49-F238E27FC236}">
                <a16:creationId xmlns:a16="http://schemas.microsoft.com/office/drawing/2014/main" id="{21ADDC7E-F252-17A4-6778-E6D340B6B593}"/>
              </a:ext>
            </a:extLst>
          </p:cNvPr>
          <p:cNvSpPr txBox="1"/>
          <p:nvPr/>
        </p:nvSpPr>
        <p:spPr>
          <a:xfrm>
            <a:off x="125777" y="1971529"/>
            <a:ext cx="1712107" cy="1200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3600" b="0" i="0" u="none" strike="noStrike" cap="none" dirty="0">
                <a:solidFill>
                  <a:srgbClr val="1D3D70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OUR</a:t>
            </a: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3600" dirty="0">
                <a:solidFill>
                  <a:srgbClr val="1D3D70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TEAM</a:t>
            </a:r>
            <a:endParaRPr sz="3600" b="0" i="0" u="none" strike="noStrike" cap="none" dirty="0">
              <a:solidFill>
                <a:srgbClr val="1D3D70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sp>
        <p:nvSpPr>
          <p:cNvPr id="452" name="Rectangle: Rounded Corners 451">
            <a:extLst>
              <a:ext uri="{FF2B5EF4-FFF2-40B4-BE49-F238E27FC236}">
                <a16:creationId xmlns:a16="http://schemas.microsoft.com/office/drawing/2014/main" id="{0C4532C9-BF73-F13E-C014-FA4AF21B894D}"/>
              </a:ext>
            </a:extLst>
          </p:cNvPr>
          <p:cNvSpPr/>
          <p:nvPr/>
        </p:nvSpPr>
        <p:spPr>
          <a:xfrm>
            <a:off x="2471695" y="2131150"/>
            <a:ext cx="1020495" cy="1125887"/>
          </a:xfrm>
          <a:prstGeom prst="round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53" name="Rectangle: Rounded Corners 452">
            <a:extLst>
              <a:ext uri="{FF2B5EF4-FFF2-40B4-BE49-F238E27FC236}">
                <a16:creationId xmlns:a16="http://schemas.microsoft.com/office/drawing/2014/main" id="{6FC36E6E-38FB-EABD-C79B-0E68B2F5847B}"/>
              </a:ext>
            </a:extLst>
          </p:cNvPr>
          <p:cNvSpPr/>
          <p:nvPr/>
        </p:nvSpPr>
        <p:spPr>
          <a:xfrm>
            <a:off x="4070335" y="2134971"/>
            <a:ext cx="1020495" cy="1125887"/>
          </a:xfrm>
          <a:prstGeom prst="roundRect">
            <a:avLst/>
          </a:prstGeom>
          <a:blipFill>
            <a:blip r:embed="rId8"/>
            <a:stretch>
              <a:fillRect/>
            </a:stretch>
          </a:blip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54" name="Rectangle: Rounded Corners 453">
            <a:extLst>
              <a:ext uri="{FF2B5EF4-FFF2-40B4-BE49-F238E27FC236}">
                <a16:creationId xmlns:a16="http://schemas.microsoft.com/office/drawing/2014/main" id="{CD39A389-2C56-33C5-90D1-913E252319E8}"/>
              </a:ext>
            </a:extLst>
          </p:cNvPr>
          <p:cNvSpPr/>
          <p:nvPr/>
        </p:nvSpPr>
        <p:spPr>
          <a:xfrm>
            <a:off x="5744647" y="2131890"/>
            <a:ext cx="1020495" cy="1125887"/>
          </a:xfrm>
          <a:prstGeom prst="roundRect">
            <a:avLst/>
          </a:prstGeom>
          <a:blipFill>
            <a:blip r:embed="rId9"/>
            <a:stretch>
              <a:fillRect/>
            </a:stretch>
          </a:blip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455" name="Rectangle: Rounded Corners 454">
            <a:extLst>
              <a:ext uri="{FF2B5EF4-FFF2-40B4-BE49-F238E27FC236}">
                <a16:creationId xmlns:a16="http://schemas.microsoft.com/office/drawing/2014/main" id="{CFA13CE3-2DF5-6A76-09DE-0720AF11BE97}"/>
              </a:ext>
            </a:extLst>
          </p:cNvPr>
          <p:cNvSpPr/>
          <p:nvPr/>
        </p:nvSpPr>
        <p:spPr>
          <a:xfrm>
            <a:off x="7390101" y="2120874"/>
            <a:ext cx="1020495" cy="1125887"/>
          </a:xfrm>
          <a:prstGeom prst="roundRect">
            <a:avLst/>
          </a:prstGeom>
          <a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461" name="Freeform: Shape 460">
            <a:extLst>
              <a:ext uri="{FF2B5EF4-FFF2-40B4-BE49-F238E27FC236}">
                <a16:creationId xmlns:a16="http://schemas.microsoft.com/office/drawing/2014/main" id="{A1E6A49D-2FA6-13C5-5220-F97B95937B9A}"/>
              </a:ext>
            </a:extLst>
          </p:cNvPr>
          <p:cNvSpPr>
            <a:spLocks/>
          </p:cNvSpPr>
          <p:nvPr/>
        </p:nvSpPr>
        <p:spPr bwMode="auto">
          <a:xfrm>
            <a:off x="113782" y="3129916"/>
            <a:ext cx="2076652" cy="533461"/>
          </a:xfrm>
          <a:custGeom>
            <a:avLst/>
            <a:gdLst>
              <a:gd name="connsiteX0" fmla="*/ 1649375 w 8882887"/>
              <a:gd name="connsiteY0" fmla="*/ 0 h 1682495"/>
              <a:gd name="connsiteX1" fmla="*/ 1652414 w 8882887"/>
              <a:gd name="connsiteY1" fmla="*/ 369665 h 1682495"/>
              <a:gd name="connsiteX2" fmla="*/ 1710174 w 8882887"/>
              <a:gd name="connsiteY2" fmla="*/ 489644 h 1682495"/>
              <a:gd name="connsiteX3" fmla="*/ 1713215 w 8882887"/>
              <a:gd name="connsiteY3" fmla="*/ 489644 h 1682495"/>
              <a:gd name="connsiteX4" fmla="*/ 1734495 w 8882887"/>
              <a:gd name="connsiteY4" fmla="*/ 489644 h 1682495"/>
              <a:gd name="connsiteX5" fmla="*/ 1734495 w 8882887"/>
              <a:gd name="connsiteY5" fmla="*/ 525312 h 1682495"/>
              <a:gd name="connsiteX6" fmla="*/ 1735256 w 8882887"/>
              <a:gd name="connsiteY6" fmla="*/ 526529 h 1682495"/>
              <a:gd name="connsiteX7" fmla="*/ 1740575 w 8882887"/>
              <a:gd name="connsiteY7" fmla="*/ 535041 h 1682495"/>
              <a:gd name="connsiteX8" fmla="*/ 1740575 w 8882887"/>
              <a:gd name="connsiteY8" fmla="*/ 706902 h 1682495"/>
              <a:gd name="connsiteX9" fmla="*/ 1743995 w 8882887"/>
              <a:gd name="connsiteY9" fmla="*/ 706902 h 1682495"/>
              <a:gd name="connsiteX10" fmla="*/ 1767936 w 8882887"/>
              <a:gd name="connsiteY10" fmla="*/ 706902 h 1682495"/>
              <a:gd name="connsiteX11" fmla="*/ 1767936 w 8882887"/>
              <a:gd name="connsiteY11" fmla="*/ 917675 h 1682495"/>
              <a:gd name="connsiteX12" fmla="*/ 1770216 w 8882887"/>
              <a:gd name="connsiteY12" fmla="*/ 917270 h 1682495"/>
              <a:gd name="connsiteX13" fmla="*/ 1786176 w 8882887"/>
              <a:gd name="connsiteY13" fmla="*/ 914433 h 1682495"/>
              <a:gd name="connsiteX14" fmla="*/ 1783136 w 8882887"/>
              <a:gd name="connsiteY14" fmla="*/ 1047381 h 1682495"/>
              <a:gd name="connsiteX15" fmla="*/ 1785416 w 8882887"/>
              <a:gd name="connsiteY15" fmla="*/ 1047788 h 1682495"/>
              <a:gd name="connsiteX16" fmla="*/ 1801376 w 8882887"/>
              <a:gd name="connsiteY16" fmla="*/ 1050624 h 1682495"/>
              <a:gd name="connsiteX17" fmla="*/ 1801755 w 8882887"/>
              <a:gd name="connsiteY17" fmla="*/ 1051841 h 1682495"/>
              <a:gd name="connsiteX18" fmla="*/ 1804416 w 8882887"/>
              <a:gd name="connsiteY18" fmla="*/ 1060353 h 1682495"/>
              <a:gd name="connsiteX19" fmla="*/ 1805556 w 8882887"/>
              <a:gd name="connsiteY19" fmla="*/ 1056705 h 1682495"/>
              <a:gd name="connsiteX20" fmla="*/ 1813536 w 8882887"/>
              <a:gd name="connsiteY20" fmla="*/ 1031169 h 1682495"/>
              <a:gd name="connsiteX21" fmla="*/ 1816196 w 8882887"/>
              <a:gd name="connsiteY21" fmla="*/ 1031169 h 1682495"/>
              <a:gd name="connsiteX22" fmla="*/ 1834817 w 8882887"/>
              <a:gd name="connsiteY22" fmla="*/ 1031169 h 1682495"/>
              <a:gd name="connsiteX23" fmla="*/ 1834817 w 8882887"/>
              <a:gd name="connsiteY23" fmla="*/ 1079808 h 1682495"/>
              <a:gd name="connsiteX24" fmla="*/ 1836336 w 8882887"/>
              <a:gd name="connsiteY24" fmla="*/ 1080620 h 1682495"/>
              <a:gd name="connsiteX25" fmla="*/ 1846977 w 8882887"/>
              <a:gd name="connsiteY25" fmla="*/ 1086294 h 1682495"/>
              <a:gd name="connsiteX26" fmla="*/ 1846977 w 8882887"/>
              <a:gd name="connsiteY26" fmla="*/ 1088321 h 1682495"/>
              <a:gd name="connsiteX27" fmla="*/ 1846977 w 8882887"/>
              <a:gd name="connsiteY27" fmla="*/ 1102508 h 1682495"/>
              <a:gd name="connsiteX28" fmla="*/ 1913858 w 8882887"/>
              <a:gd name="connsiteY28" fmla="*/ 1102508 h 1682495"/>
              <a:gd name="connsiteX29" fmla="*/ 1913858 w 8882887"/>
              <a:gd name="connsiteY29" fmla="*/ 1104129 h 1682495"/>
              <a:gd name="connsiteX30" fmla="*/ 1913858 w 8882887"/>
              <a:gd name="connsiteY30" fmla="*/ 1115478 h 1682495"/>
              <a:gd name="connsiteX31" fmla="*/ 1916897 w 8882887"/>
              <a:gd name="connsiteY31" fmla="*/ 1115478 h 1682495"/>
              <a:gd name="connsiteX32" fmla="*/ 1938177 w 8882887"/>
              <a:gd name="connsiteY32" fmla="*/ 1115478 h 1682495"/>
              <a:gd name="connsiteX33" fmla="*/ 1938177 w 8882887"/>
              <a:gd name="connsiteY33" fmla="*/ 1070081 h 1682495"/>
              <a:gd name="connsiteX34" fmla="*/ 2005058 w 8882887"/>
              <a:gd name="connsiteY34" fmla="*/ 1070081 h 1682495"/>
              <a:gd name="connsiteX35" fmla="*/ 2005058 w 8882887"/>
              <a:gd name="connsiteY35" fmla="*/ 1068054 h 1682495"/>
              <a:gd name="connsiteX36" fmla="*/ 2005058 w 8882887"/>
              <a:gd name="connsiteY36" fmla="*/ 1053867 h 1682495"/>
              <a:gd name="connsiteX37" fmla="*/ 2006579 w 8882887"/>
              <a:gd name="connsiteY37" fmla="*/ 1053867 h 1682495"/>
              <a:gd name="connsiteX38" fmla="*/ 2017218 w 8882887"/>
              <a:gd name="connsiteY38" fmla="*/ 1053867 h 1682495"/>
              <a:gd name="connsiteX39" fmla="*/ 2017218 w 8882887"/>
              <a:gd name="connsiteY39" fmla="*/ 1051031 h 1682495"/>
              <a:gd name="connsiteX40" fmla="*/ 2017218 w 8882887"/>
              <a:gd name="connsiteY40" fmla="*/ 1031169 h 1682495"/>
              <a:gd name="connsiteX41" fmla="*/ 2018358 w 8882887"/>
              <a:gd name="connsiteY41" fmla="*/ 1031169 h 1682495"/>
              <a:gd name="connsiteX42" fmla="*/ 2026338 w 8882887"/>
              <a:gd name="connsiteY42" fmla="*/ 1031169 h 1682495"/>
              <a:gd name="connsiteX43" fmla="*/ 2026338 w 8882887"/>
              <a:gd name="connsiteY43" fmla="*/ 1029548 h 1682495"/>
              <a:gd name="connsiteX44" fmla="*/ 2026338 w 8882887"/>
              <a:gd name="connsiteY44" fmla="*/ 1018197 h 1682495"/>
              <a:gd name="connsiteX45" fmla="*/ 2029379 w 8882887"/>
              <a:gd name="connsiteY45" fmla="*/ 1018197 h 1682495"/>
              <a:gd name="connsiteX46" fmla="*/ 2050659 w 8882887"/>
              <a:gd name="connsiteY46" fmla="*/ 1018197 h 1682495"/>
              <a:gd name="connsiteX47" fmla="*/ 2050659 w 8882887"/>
              <a:gd name="connsiteY47" fmla="*/ 1019819 h 1682495"/>
              <a:gd name="connsiteX48" fmla="*/ 2050659 w 8882887"/>
              <a:gd name="connsiteY48" fmla="*/ 1031169 h 1682495"/>
              <a:gd name="connsiteX49" fmla="*/ 2084099 w 8882887"/>
              <a:gd name="connsiteY49" fmla="*/ 1031169 h 1682495"/>
              <a:gd name="connsiteX50" fmla="*/ 2084099 w 8882887"/>
              <a:gd name="connsiteY50" fmla="*/ 1028331 h 1682495"/>
              <a:gd name="connsiteX51" fmla="*/ 2084099 w 8882887"/>
              <a:gd name="connsiteY51" fmla="*/ 1008470 h 1682495"/>
              <a:gd name="connsiteX52" fmla="*/ 2086760 w 8882887"/>
              <a:gd name="connsiteY52" fmla="*/ 1008470 h 1682495"/>
              <a:gd name="connsiteX53" fmla="*/ 2105379 w 8882887"/>
              <a:gd name="connsiteY53" fmla="*/ 1008470 h 1682495"/>
              <a:gd name="connsiteX54" fmla="*/ 2105379 w 8882887"/>
              <a:gd name="connsiteY54" fmla="*/ 1044140 h 1682495"/>
              <a:gd name="connsiteX55" fmla="*/ 2106900 w 8882887"/>
              <a:gd name="connsiteY55" fmla="*/ 1044140 h 1682495"/>
              <a:gd name="connsiteX56" fmla="*/ 2117540 w 8882887"/>
              <a:gd name="connsiteY56" fmla="*/ 1044140 h 1682495"/>
              <a:gd name="connsiteX57" fmla="*/ 2117540 w 8882887"/>
              <a:gd name="connsiteY57" fmla="*/ 1042518 h 1682495"/>
              <a:gd name="connsiteX58" fmla="*/ 2117540 w 8882887"/>
              <a:gd name="connsiteY58" fmla="*/ 1031169 h 1682495"/>
              <a:gd name="connsiteX59" fmla="*/ 2120199 w 8882887"/>
              <a:gd name="connsiteY59" fmla="*/ 1031169 h 1682495"/>
              <a:gd name="connsiteX60" fmla="*/ 2138820 w 8882887"/>
              <a:gd name="connsiteY60" fmla="*/ 1031169 h 1682495"/>
              <a:gd name="connsiteX61" fmla="*/ 2138820 w 8882887"/>
              <a:gd name="connsiteY61" fmla="*/ 1070081 h 1682495"/>
              <a:gd name="connsiteX62" fmla="*/ 2141861 w 8882887"/>
              <a:gd name="connsiteY62" fmla="*/ 1070081 h 1682495"/>
              <a:gd name="connsiteX63" fmla="*/ 2163140 w 8882887"/>
              <a:gd name="connsiteY63" fmla="*/ 1070081 h 1682495"/>
              <a:gd name="connsiteX64" fmla="*/ 2163140 w 8882887"/>
              <a:gd name="connsiteY64" fmla="*/ 1072512 h 1682495"/>
              <a:gd name="connsiteX65" fmla="*/ 2163140 w 8882887"/>
              <a:gd name="connsiteY65" fmla="*/ 1089537 h 1682495"/>
              <a:gd name="connsiteX66" fmla="*/ 2164280 w 8882887"/>
              <a:gd name="connsiteY66" fmla="*/ 1089537 h 1682495"/>
              <a:gd name="connsiteX67" fmla="*/ 2172261 w 8882887"/>
              <a:gd name="connsiteY67" fmla="*/ 1089537 h 1682495"/>
              <a:gd name="connsiteX68" fmla="*/ 2172261 w 8882887"/>
              <a:gd name="connsiteY68" fmla="*/ 1088321 h 1682495"/>
              <a:gd name="connsiteX69" fmla="*/ 2172261 w 8882887"/>
              <a:gd name="connsiteY69" fmla="*/ 1079808 h 1682495"/>
              <a:gd name="connsiteX70" fmla="*/ 2217861 w 8882887"/>
              <a:gd name="connsiteY70" fmla="*/ 1079808 h 1682495"/>
              <a:gd name="connsiteX71" fmla="*/ 2217861 w 8882887"/>
              <a:gd name="connsiteY71" fmla="*/ 1115478 h 1682495"/>
              <a:gd name="connsiteX72" fmla="*/ 2219381 w 8882887"/>
              <a:gd name="connsiteY72" fmla="*/ 1115478 h 1682495"/>
              <a:gd name="connsiteX73" fmla="*/ 2230022 w 8882887"/>
              <a:gd name="connsiteY73" fmla="*/ 1115478 h 1682495"/>
              <a:gd name="connsiteX74" fmla="*/ 2230022 w 8882887"/>
              <a:gd name="connsiteY74" fmla="*/ 1117100 h 1682495"/>
              <a:gd name="connsiteX75" fmla="*/ 2230022 w 8882887"/>
              <a:gd name="connsiteY75" fmla="*/ 1128449 h 1682495"/>
              <a:gd name="connsiteX76" fmla="*/ 2231162 w 8882887"/>
              <a:gd name="connsiteY76" fmla="*/ 1128449 h 1682495"/>
              <a:gd name="connsiteX77" fmla="*/ 2239142 w 8882887"/>
              <a:gd name="connsiteY77" fmla="*/ 1128449 h 1682495"/>
              <a:gd name="connsiteX78" fmla="*/ 2239142 w 8882887"/>
              <a:gd name="connsiteY78" fmla="*/ 1125206 h 1682495"/>
              <a:gd name="connsiteX79" fmla="*/ 2239142 w 8882887"/>
              <a:gd name="connsiteY79" fmla="*/ 1102508 h 1682495"/>
              <a:gd name="connsiteX80" fmla="*/ 2240661 w 8882887"/>
              <a:gd name="connsiteY80" fmla="*/ 1102508 h 1682495"/>
              <a:gd name="connsiteX81" fmla="*/ 2251302 w 8882887"/>
              <a:gd name="connsiteY81" fmla="*/ 1102508 h 1682495"/>
              <a:gd name="connsiteX82" fmla="*/ 2251302 w 8882887"/>
              <a:gd name="connsiteY82" fmla="*/ 1104129 h 1682495"/>
              <a:gd name="connsiteX83" fmla="*/ 2251302 w 8882887"/>
              <a:gd name="connsiteY83" fmla="*/ 1115478 h 1682495"/>
              <a:gd name="connsiteX84" fmla="*/ 2259282 w 8882887"/>
              <a:gd name="connsiteY84" fmla="*/ 1112489 h 1682495"/>
              <a:gd name="connsiteX85" fmla="*/ 2260422 w 8882887"/>
              <a:gd name="connsiteY85" fmla="*/ 1111019 h 1682495"/>
              <a:gd name="connsiteX86" fmla="*/ 2260422 w 8882887"/>
              <a:gd name="connsiteY86" fmla="*/ 1102508 h 1682495"/>
              <a:gd name="connsiteX87" fmla="*/ 2318183 w 8882887"/>
              <a:gd name="connsiteY87" fmla="*/ 1102508 h 1682495"/>
              <a:gd name="connsiteX88" fmla="*/ 2318183 w 8882887"/>
              <a:gd name="connsiteY88" fmla="*/ 1138176 h 1682495"/>
              <a:gd name="connsiteX89" fmla="*/ 2321222 w 8882887"/>
              <a:gd name="connsiteY89" fmla="*/ 1138176 h 1682495"/>
              <a:gd name="connsiteX90" fmla="*/ 2342502 w 8882887"/>
              <a:gd name="connsiteY90" fmla="*/ 1138176 h 1682495"/>
              <a:gd name="connsiteX91" fmla="*/ 2342502 w 8882887"/>
              <a:gd name="connsiteY91" fmla="*/ 1139798 h 1682495"/>
              <a:gd name="connsiteX92" fmla="*/ 2342502 w 8882887"/>
              <a:gd name="connsiteY92" fmla="*/ 1151147 h 1682495"/>
              <a:gd name="connsiteX93" fmla="*/ 2345163 w 8882887"/>
              <a:gd name="connsiteY93" fmla="*/ 1151147 h 1682495"/>
              <a:gd name="connsiteX94" fmla="*/ 2363783 w 8882887"/>
              <a:gd name="connsiteY94" fmla="*/ 1151147 h 1682495"/>
              <a:gd name="connsiteX95" fmla="*/ 2363783 w 8882887"/>
              <a:gd name="connsiteY95" fmla="*/ 1115478 h 1682495"/>
              <a:gd name="connsiteX96" fmla="*/ 2365302 w 8882887"/>
              <a:gd name="connsiteY96" fmla="*/ 1115478 h 1682495"/>
              <a:gd name="connsiteX97" fmla="*/ 2375943 w 8882887"/>
              <a:gd name="connsiteY97" fmla="*/ 1115478 h 1682495"/>
              <a:gd name="connsiteX98" fmla="*/ 2375943 w 8882887"/>
              <a:gd name="connsiteY98" fmla="*/ 1066838 h 1682495"/>
              <a:gd name="connsiteX99" fmla="*/ 2377463 w 8882887"/>
              <a:gd name="connsiteY99" fmla="*/ 1066838 h 1682495"/>
              <a:gd name="connsiteX100" fmla="*/ 2388104 w 8882887"/>
              <a:gd name="connsiteY100" fmla="*/ 1066838 h 1682495"/>
              <a:gd name="connsiteX101" fmla="*/ 2388104 w 8882887"/>
              <a:gd name="connsiteY101" fmla="*/ 1064001 h 1682495"/>
              <a:gd name="connsiteX102" fmla="*/ 2388104 w 8882887"/>
              <a:gd name="connsiteY102" fmla="*/ 1044140 h 1682495"/>
              <a:gd name="connsiteX103" fmla="*/ 2386203 w 8882887"/>
              <a:gd name="connsiteY103" fmla="*/ 1041707 h 1682495"/>
              <a:gd name="connsiteX104" fmla="*/ 2394183 w 8882887"/>
              <a:gd name="connsiteY104" fmla="*/ 1024683 h 1682495"/>
              <a:gd name="connsiteX105" fmla="*/ 2406344 w 8882887"/>
              <a:gd name="connsiteY105" fmla="*/ 1066838 h 1682495"/>
              <a:gd name="connsiteX106" fmla="*/ 2407484 w 8882887"/>
              <a:gd name="connsiteY106" fmla="*/ 1066838 h 1682495"/>
              <a:gd name="connsiteX107" fmla="*/ 2415464 w 8882887"/>
              <a:gd name="connsiteY107" fmla="*/ 1066838 h 1682495"/>
              <a:gd name="connsiteX108" fmla="*/ 2415464 w 8882887"/>
              <a:gd name="connsiteY108" fmla="*/ 907947 h 1682495"/>
              <a:gd name="connsiteX109" fmla="*/ 2417744 w 8882887"/>
              <a:gd name="connsiteY109" fmla="*/ 907947 h 1682495"/>
              <a:gd name="connsiteX110" fmla="*/ 2433704 w 8882887"/>
              <a:gd name="connsiteY110" fmla="*/ 907947 h 1682495"/>
              <a:gd name="connsiteX111" fmla="*/ 2433704 w 8882887"/>
              <a:gd name="connsiteY111" fmla="*/ 836609 h 1682495"/>
              <a:gd name="connsiteX112" fmla="*/ 2473224 w 8882887"/>
              <a:gd name="connsiteY112" fmla="*/ 836609 h 1682495"/>
              <a:gd name="connsiteX113" fmla="*/ 2473224 w 8882887"/>
              <a:gd name="connsiteY113" fmla="*/ 804182 h 1682495"/>
              <a:gd name="connsiteX114" fmla="*/ 2524905 w 8882887"/>
              <a:gd name="connsiteY114" fmla="*/ 804182 h 1682495"/>
              <a:gd name="connsiteX115" fmla="*/ 2524905 w 8882887"/>
              <a:gd name="connsiteY115" fmla="*/ 807830 h 1682495"/>
              <a:gd name="connsiteX116" fmla="*/ 2524905 w 8882887"/>
              <a:gd name="connsiteY116" fmla="*/ 833366 h 1682495"/>
              <a:gd name="connsiteX117" fmla="*/ 2528325 w 8882887"/>
              <a:gd name="connsiteY117" fmla="*/ 833366 h 1682495"/>
              <a:gd name="connsiteX118" fmla="*/ 2552265 w 8882887"/>
              <a:gd name="connsiteY118" fmla="*/ 833366 h 1682495"/>
              <a:gd name="connsiteX119" fmla="*/ 2552265 w 8882887"/>
              <a:gd name="connsiteY119" fmla="*/ 904704 h 1682495"/>
              <a:gd name="connsiteX120" fmla="*/ 2553785 w 8882887"/>
              <a:gd name="connsiteY120" fmla="*/ 904704 h 1682495"/>
              <a:gd name="connsiteX121" fmla="*/ 2564426 w 8882887"/>
              <a:gd name="connsiteY121" fmla="*/ 904704 h 1682495"/>
              <a:gd name="connsiteX122" fmla="*/ 2585706 w 8882887"/>
              <a:gd name="connsiteY122" fmla="*/ 911190 h 1682495"/>
              <a:gd name="connsiteX123" fmla="*/ 2585706 w 8882887"/>
              <a:gd name="connsiteY123" fmla="*/ 969558 h 1682495"/>
              <a:gd name="connsiteX124" fmla="*/ 2587226 w 8882887"/>
              <a:gd name="connsiteY124" fmla="*/ 969558 h 1682495"/>
              <a:gd name="connsiteX125" fmla="*/ 2597865 w 8882887"/>
              <a:gd name="connsiteY125" fmla="*/ 969558 h 1682495"/>
              <a:gd name="connsiteX126" fmla="*/ 2597865 w 8882887"/>
              <a:gd name="connsiteY126" fmla="*/ 971990 h 1682495"/>
              <a:gd name="connsiteX127" fmla="*/ 2597865 w 8882887"/>
              <a:gd name="connsiteY127" fmla="*/ 989013 h 1682495"/>
              <a:gd name="connsiteX128" fmla="*/ 2600906 w 8882887"/>
              <a:gd name="connsiteY128" fmla="*/ 989013 h 1682495"/>
              <a:gd name="connsiteX129" fmla="*/ 2622186 w 8882887"/>
              <a:gd name="connsiteY129" fmla="*/ 989013 h 1682495"/>
              <a:gd name="connsiteX130" fmla="*/ 2631306 w 8882887"/>
              <a:gd name="connsiteY130" fmla="*/ 998742 h 1682495"/>
              <a:gd name="connsiteX131" fmla="*/ 2631306 w 8882887"/>
              <a:gd name="connsiteY131" fmla="*/ 1031169 h 1682495"/>
              <a:gd name="connsiteX132" fmla="*/ 2634726 w 8882887"/>
              <a:gd name="connsiteY132" fmla="*/ 1031169 h 1682495"/>
              <a:gd name="connsiteX133" fmla="*/ 2658666 w 8882887"/>
              <a:gd name="connsiteY133" fmla="*/ 1031169 h 1682495"/>
              <a:gd name="connsiteX134" fmla="*/ 2658666 w 8882887"/>
              <a:gd name="connsiteY134" fmla="*/ 1032789 h 1682495"/>
              <a:gd name="connsiteX135" fmla="*/ 2658666 w 8882887"/>
              <a:gd name="connsiteY135" fmla="*/ 1044140 h 1682495"/>
              <a:gd name="connsiteX136" fmla="*/ 2660567 w 8882887"/>
              <a:gd name="connsiteY136" fmla="*/ 1044140 h 1682495"/>
              <a:gd name="connsiteX137" fmla="*/ 2673867 w 8882887"/>
              <a:gd name="connsiteY137" fmla="*/ 1044140 h 1682495"/>
              <a:gd name="connsiteX138" fmla="*/ 2673867 w 8882887"/>
              <a:gd name="connsiteY138" fmla="*/ 1047381 h 1682495"/>
              <a:gd name="connsiteX139" fmla="*/ 2673867 w 8882887"/>
              <a:gd name="connsiteY139" fmla="*/ 1070081 h 1682495"/>
              <a:gd name="connsiteX140" fmla="*/ 2679947 w 8882887"/>
              <a:gd name="connsiteY140" fmla="*/ 1067243 h 1682495"/>
              <a:gd name="connsiteX141" fmla="*/ 2679947 w 8882887"/>
              <a:gd name="connsiteY141" fmla="*/ 1047381 h 1682495"/>
              <a:gd name="connsiteX142" fmla="*/ 2681466 w 8882887"/>
              <a:gd name="connsiteY142" fmla="*/ 1047381 h 1682495"/>
              <a:gd name="connsiteX143" fmla="*/ 2692107 w 8882887"/>
              <a:gd name="connsiteY143" fmla="*/ 1047381 h 1682495"/>
              <a:gd name="connsiteX144" fmla="*/ 2692107 w 8882887"/>
              <a:gd name="connsiteY144" fmla="*/ 1049814 h 1682495"/>
              <a:gd name="connsiteX145" fmla="*/ 2692107 w 8882887"/>
              <a:gd name="connsiteY145" fmla="*/ 1066838 h 1682495"/>
              <a:gd name="connsiteX146" fmla="*/ 2693247 w 8882887"/>
              <a:gd name="connsiteY146" fmla="*/ 1066838 h 1682495"/>
              <a:gd name="connsiteX147" fmla="*/ 2701227 w 8882887"/>
              <a:gd name="connsiteY147" fmla="*/ 1066838 h 1682495"/>
              <a:gd name="connsiteX148" fmla="*/ 2774187 w 8882887"/>
              <a:gd name="connsiteY148" fmla="*/ 1060353 h 1682495"/>
              <a:gd name="connsiteX149" fmla="*/ 2774187 w 8882887"/>
              <a:gd name="connsiteY149" fmla="*/ 1062380 h 1682495"/>
              <a:gd name="connsiteX150" fmla="*/ 2774187 w 8882887"/>
              <a:gd name="connsiteY150" fmla="*/ 1076565 h 1682495"/>
              <a:gd name="connsiteX151" fmla="*/ 2775327 w 8882887"/>
              <a:gd name="connsiteY151" fmla="*/ 1076565 h 1682495"/>
              <a:gd name="connsiteX152" fmla="*/ 2783309 w 8882887"/>
              <a:gd name="connsiteY152" fmla="*/ 1076565 h 1682495"/>
              <a:gd name="connsiteX153" fmla="*/ 2783309 w 8882887"/>
              <a:gd name="connsiteY153" fmla="*/ 1079808 h 1682495"/>
              <a:gd name="connsiteX154" fmla="*/ 2783309 w 8882887"/>
              <a:gd name="connsiteY154" fmla="*/ 1102508 h 1682495"/>
              <a:gd name="connsiteX155" fmla="*/ 2786348 w 8882887"/>
              <a:gd name="connsiteY155" fmla="*/ 1100481 h 1682495"/>
              <a:gd name="connsiteX156" fmla="*/ 2807628 w 8882887"/>
              <a:gd name="connsiteY156" fmla="*/ 1086294 h 1682495"/>
              <a:gd name="connsiteX157" fmla="*/ 2816748 w 8882887"/>
              <a:gd name="connsiteY157" fmla="*/ 1024683 h 1682495"/>
              <a:gd name="connsiteX158" fmla="*/ 2817888 w 8882887"/>
              <a:gd name="connsiteY158" fmla="*/ 1024278 h 1682495"/>
              <a:gd name="connsiteX159" fmla="*/ 2825868 w 8882887"/>
              <a:gd name="connsiteY159" fmla="*/ 1021440 h 1682495"/>
              <a:gd name="connsiteX160" fmla="*/ 2828909 w 8882887"/>
              <a:gd name="connsiteY160" fmla="*/ 917675 h 1682495"/>
              <a:gd name="connsiteX161" fmla="*/ 2831949 w 8882887"/>
              <a:gd name="connsiteY161" fmla="*/ 1021440 h 1682495"/>
              <a:gd name="connsiteX162" fmla="*/ 2833089 w 8882887"/>
              <a:gd name="connsiteY162" fmla="*/ 1021845 h 1682495"/>
              <a:gd name="connsiteX163" fmla="*/ 2841069 w 8882887"/>
              <a:gd name="connsiteY163" fmla="*/ 1024683 h 1682495"/>
              <a:gd name="connsiteX164" fmla="*/ 2841069 w 8882887"/>
              <a:gd name="connsiteY164" fmla="*/ 894977 h 1682495"/>
              <a:gd name="connsiteX165" fmla="*/ 2847149 w 8882887"/>
              <a:gd name="connsiteY165" fmla="*/ 846336 h 1682495"/>
              <a:gd name="connsiteX166" fmla="*/ 2904909 w 8882887"/>
              <a:gd name="connsiteY166" fmla="*/ 846336 h 1682495"/>
              <a:gd name="connsiteX167" fmla="*/ 2904909 w 8882887"/>
              <a:gd name="connsiteY167" fmla="*/ 894977 h 1682495"/>
              <a:gd name="connsiteX168" fmla="*/ 2906049 w 8882887"/>
              <a:gd name="connsiteY168" fmla="*/ 894977 h 1682495"/>
              <a:gd name="connsiteX169" fmla="*/ 2914029 w 8882887"/>
              <a:gd name="connsiteY169" fmla="*/ 894977 h 1682495"/>
              <a:gd name="connsiteX170" fmla="*/ 2914029 w 8882887"/>
              <a:gd name="connsiteY170" fmla="*/ 771755 h 1682495"/>
              <a:gd name="connsiteX171" fmla="*/ 2916690 w 8882887"/>
              <a:gd name="connsiteY171" fmla="*/ 771755 h 1682495"/>
              <a:gd name="connsiteX172" fmla="*/ 2935310 w 8882887"/>
              <a:gd name="connsiteY172" fmla="*/ 771755 h 1682495"/>
              <a:gd name="connsiteX173" fmla="*/ 2935310 w 8882887"/>
              <a:gd name="connsiteY173" fmla="*/ 768918 h 1682495"/>
              <a:gd name="connsiteX174" fmla="*/ 2935310 w 8882887"/>
              <a:gd name="connsiteY174" fmla="*/ 749057 h 1682495"/>
              <a:gd name="connsiteX175" fmla="*/ 2968751 w 8882887"/>
              <a:gd name="connsiteY175" fmla="*/ 749057 h 1682495"/>
              <a:gd name="connsiteX176" fmla="*/ 2968751 w 8882887"/>
              <a:gd name="connsiteY176" fmla="*/ 747435 h 1682495"/>
              <a:gd name="connsiteX177" fmla="*/ 2968751 w 8882887"/>
              <a:gd name="connsiteY177" fmla="*/ 736086 h 1682495"/>
              <a:gd name="connsiteX178" fmla="*/ 2971410 w 8882887"/>
              <a:gd name="connsiteY178" fmla="*/ 736086 h 1682495"/>
              <a:gd name="connsiteX179" fmla="*/ 2990031 w 8882887"/>
              <a:gd name="connsiteY179" fmla="*/ 736086 h 1682495"/>
              <a:gd name="connsiteX180" fmla="*/ 2990031 w 8882887"/>
              <a:gd name="connsiteY180" fmla="*/ 737708 h 1682495"/>
              <a:gd name="connsiteX181" fmla="*/ 2990031 w 8882887"/>
              <a:gd name="connsiteY181" fmla="*/ 749057 h 1682495"/>
              <a:gd name="connsiteX182" fmla="*/ 2991171 w 8882887"/>
              <a:gd name="connsiteY182" fmla="*/ 749057 h 1682495"/>
              <a:gd name="connsiteX183" fmla="*/ 2999151 w 8882887"/>
              <a:gd name="connsiteY183" fmla="*/ 749057 h 1682495"/>
              <a:gd name="connsiteX184" fmla="*/ 3014351 w 8882887"/>
              <a:gd name="connsiteY184" fmla="*/ 742571 h 1682495"/>
              <a:gd name="connsiteX185" fmla="*/ 3020430 w 8882887"/>
              <a:gd name="connsiteY185" fmla="*/ 747435 h 1682495"/>
              <a:gd name="connsiteX186" fmla="*/ 3020430 w 8882887"/>
              <a:gd name="connsiteY186" fmla="*/ 736086 h 1682495"/>
              <a:gd name="connsiteX187" fmla="*/ 3023850 w 8882887"/>
              <a:gd name="connsiteY187" fmla="*/ 736086 h 1682495"/>
              <a:gd name="connsiteX188" fmla="*/ 3047792 w 8882887"/>
              <a:gd name="connsiteY188" fmla="*/ 736086 h 1682495"/>
              <a:gd name="connsiteX189" fmla="*/ 3047792 w 8882887"/>
              <a:gd name="connsiteY189" fmla="*/ 737708 h 1682495"/>
              <a:gd name="connsiteX190" fmla="*/ 3047792 w 8882887"/>
              <a:gd name="connsiteY190" fmla="*/ 749057 h 1682495"/>
              <a:gd name="connsiteX191" fmla="*/ 3093392 w 8882887"/>
              <a:gd name="connsiteY191" fmla="*/ 749057 h 1682495"/>
              <a:gd name="connsiteX192" fmla="*/ 3093392 w 8882887"/>
              <a:gd name="connsiteY192" fmla="*/ 751488 h 1682495"/>
              <a:gd name="connsiteX193" fmla="*/ 3093392 w 8882887"/>
              <a:gd name="connsiteY193" fmla="*/ 768513 h 1682495"/>
              <a:gd name="connsiteX194" fmla="*/ 3132912 w 8882887"/>
              <a:gd name="connsiteY194" fmla="*/ 768513 h 1682495"/>
              <a:gd name="connsiteX195" fmla="*/ 3132912 w 8882887"/>
              <a:gd name="connsiteY195" fmla="*/ 813909 h 1682495"/>
              <a:gd name="connsiteX196" fmla="*/ 3134052 w 8882887"/>
              <a:gd name="connsiteY196" fmla="*/ 813909 h 1682495"/>
              <a:gd name="connsiteX197" fmla="*/ 3142032 w 8882887"/>
              <a:gd name="connsiteY197" fmla="*/ 813909 h 1682495"/>
              <a:gd name="connsiteX198" fmla="*/ 3142032 w 8882887"/>
              <a:gd name="connsiteY198" fmla="*/ 815531 h 1682495"/>
              <a:gd name="connsiteX199" fmla="*/ 3142032 w 8882887"/>
              <a:gd name="connsiteY199" fmla="*/ 826881 h 1682495"/>
              <a:gd name="connsiteX200" fmla="*/ 3148113 w 8882887"/>
              <a:gd name="connsiteY200" fmla="*/ 872277 h 1682495"/>
              <a:gd name="connsiteX201" fmla="*/ 3149253 w 8882887"/>
              <a:gd name="connsiteY201" fmla="*/ 872277 h 1682495"/>
              <a:gd name="connsiteX202" fmla="*/ 3157233 w 8882887"/>
              <a:gd name="connsiteY202" fmla="*/ 872277 h 1682495"/>
              <a:gd name="connsiteX203" fmla="*/ 3157233 w 8882887"/>
              <a:gd name="connsiteY203" fmla="*/ 873494 h 1682495"/>
              <a:gd name="connsiteX204" fmla="*/ 3157233 w 8882887"/>
              <a:gd name="connsiteY204" fmla="*/ 882006 h 1682495"/>
              <a:gd name="connsiteX205" fmla="*/ 3158753 w 8882887"/>
              <a:gd name="connsiteY205" fmla="*/ 882006 h 1682495"/>
              <a:gd name="connsiteX206" fmla="*/ 3169392 w 8882887"/>
              <a:gd name="connsiteY206" fmla="*/ 882006 h 1682495"/>
              <a:gd name="connsiteX207" fmla="*/ 3169392 w 8882887"/>
              <a:gd name="connsiteY207" fmla="*/ 927404 h 1682495"/>
              <a:gd name="connsiteX208" fmla="*/ 3172433 w 8882887"/>
              <a:gd name="connsiteY208" fmla="*/ 927404 h 1682495"/>
              <a:gd name="connsiteX209" fmla="*/ 3193713 w 8882887"/>
              <a:gd name="connsiteY209" fmla="*/ 927404 h 1682495"/>
              <a:gd name="connsiteX210" fmla="*/ 3193713 w 8882887"/>
              <a:gd name="connsiteY210" fmla="*/ 963072 h 1682495"/>
              <a:gd name="connsiteX211" fmla="*/ 3196754 w 8882887"/>
              <a:gd name="connsiteY211" fmla="*/ 965504 h 1682495"/>
              <a:gd name="connsiteX212" fmla="*/ 3196754 w 8882887"/>
              <a:gd name="connsiteY212" fmla="*/ 982529 h 1682495"/>
              <a:gd name="connsiteX213" fmla="*/ 3197894 w 8882887"/>
              <a:gd name="connsiteY213" fmla="*/ 982529 h 1682495"/>
              <a:gd name="connsiteX214" fmla="*/ 3205874 w 8882887"/>
              <a:gd name="connsiteY214" fmla="*/ 982529 h 1682495"/>
              <a:gd name="connsiteX215" fmla="*/ 3205874 w 8882887"/>
              <a:gd name="connsiteY215" fmla="*/ 1018197 h 1682495"/>
              <a:gd name="connsiteX216" fmla="*/ 3207773 w 8882887"/>
              <a:gd name="connsiteY216" fmla="*/ 1018197 h 1682495"/>
              <a:gd name="connsiteX217" fmla="*/ 3221073 w 8882887"/>
              <a:gd name="connsiteY217" fmla="*/ 1018197 h 1682495"/>
              <a:gd name="connsiteX218" fmla="*/ 3224114 w 8882887"/>
              <a:gd name="connsiteY218" fmla="*/ 1024278 h 1682495"/>
              <a:gd name="connsiteX219" fmla="*/ 3224114 w 8882887"/>
              <a:gd name="connsiteY219" fmla="*/ 1044140 h 1682495"/>
              <a:gd name="connsiteX220" fmla="*/ 3226394 w 8882887"/>
              <a:gd name="connsiteY220" fmla="*/ 1041302 h 1682495"/>
              <a:gd name="connsiteX221" fmla="*/ 3242354 w 8882887"/>
              <a:gd name="connsiteY221" fmla="*/ 1021440 h 1682495"/>
              <a:gd name="connsiteX222" fmla="*/ 3284915 w 8882887"/>
              <a:gd name="connsiteY222" fmla="*/ 1021440 h 1682495"/>
              <a:gd name="connsiteX223" fmla="*/ 3284915 w 8882887"/>
              <a:gd name="connsiteY223" fmla="*/ 1151147 h 1682495"/>
              <a:gd name="connsiteX224" fmla="*/ 3286055 w 8882887"/>
              <a:gd name="connsiteY224" fmla="*/ 1151147 h 1682495"/>
              <a:gd name="connsiteX225" fmla="*/ 3294035 w 8882887"/>
              <a:gd name="connsiteY225" fmla="*/ 1151147 h 1682495"/>
              <a:gd name="connsiteX226" fmla="*/ 3295175 w 8882887"/>
              <a:gd name="connsiteY226" fmla="*/ 1149120 h 1682495"/>
              <a:gd name="connsiteX227" fmla="*/ 3303155 w 8882887"/>
              <a:gd name="connsiteY227" fmla="*/ 1134933 h 1682495"/>
              <a:gd name="connsiteX228" fmla="*/ 3303155 w 8882887"/>
              <a:gd name="connsiteY228" fmla="*/ 1137771 h 1682495"/>
              <a:gd name="connsiteX229" fmla="*/ 3303155 w 8882887"/>
              <a:gd name="connsiteY229" fmla="*/ 1157633 h 1682495"/>
              <a:gd name="connsiteX230" fmla="*/ 3309234 w 8882887"/>
              <a:gd name="connsiteY230" fmla="*/ 1089537 h 1682495"/>
              <a:gd name="connsiteX231" fmla="*/ 3310374 w 8882887"/>
              <a:gd name="connsiteY231" fmla="*/ 1089537 h 1682495"/>
              <a:gd name="connsiteX232" fmla="*/ 3318354 w 8882887"/>
              <a:gd name="connsiteY232" fmla="*/ 1089537 h 1682495"/>
              <a:gd name="connsiteX233" fmla="*/ 3318354 w 8882887"/>
              <a:gd name="connsiteY233" fmla="*/ 992256 h 1682495"/>
              <a:gd name="connsiteX234" fmla="*/ 3319875 w 8882887"/>
              <a:gd name="connsiteY234" fmla="*/ 992256 h 1682495"/>
              <a:gd name="connsiteX235" fmla="*/ 3330515 w 8882887"/>
              <a:gd name="connsiteY235" fmla="*/ 992256 h 1682495"/>
              <a:gd name="connsiteX236" fmla="*/ 3348755 w 8882887"/>
              <a:gd name="connsiteY236" fmla="*/ 927404 h 1682495"/>
              <a:gd name="connsiteX237" fmla="*/ 3350655 w 8882887"/>
              <a:gd name="connsiteY237" fmla="*/ 927404 h 1682495"/>
              <a:gd name="connsiteX238" fmla="*/ 3363956 w 8882887"/>
              <a:gd name="connsiteY238" fmla="*/ 927404 h 1682495"/>
              <a:gd name="connsiteX239" fmla="*/ 3379155 w 8882887"/>
              <a:gd name="connsiteY239" fmla="*/ 992256 h 1682495"/>
              <a:gd name="connsiteX240" fmla="*/ 3380675 w 8882887"/>
              <a:gd name="connsiteY240" fmla="*/ 992256 h 1682495"/>
              <a:gd name="connsiteX241" fmla="*/ 3391316 w 8882887"/>
              <a:gd name="connsiteY241" fmla="*/ 992256 h 1682495"/>
              <a:gd name="connsiteX242" fmla="*/ 3391316 w 8882887"/>
              <a:gd name="connsiteY242" fmla="*/ 1050624 h 1682495"/>
              <a:gd name="connsiteX243" fmla="*/ 3393975 w 8882887"/>
              <a:gd name="connsiteY243" fmla="*/ 1050624 h 1682495"/>
              <a:gd name="connsiteX244" fmla="*/ 3412596 w 8882887"/>
              <a:gd name="connsiteY244" fmla="*/ 1050624 h 1682495"/>
              <a:gd name="connsiteX245" fmla="*/ 3412596 w 8882887"/>
              <a:gd name="connsiteY245" fmla="*/ 1053867 h 1682495"/>
              <a:gd name="connsiteX246" fmla="*/ 3412596 w 8882887"/>
              <a:gd name="connsiteY246" fmla="*/ 1076565 h 1682495"/>
              <a:gd name="connsiteX247" fmla="*/ 3418676 w 8882887"/>
              <a:gd name="connsiteY247" fmla="*/ 1073324 h 1682495"/>
              <a:gd name="connsiteX248" fmla="*/ 3418676 w 8882887"/>
              <a:gd name="connsiteY248" fmla="*/ 1050624 h 1682495"/>
              <a:gd name="connsiteX249" fmla="*/ 3420956 w 8882887"/>
              <a:gd name="connsiteY249" fmla="*/ 1050624 h 1682495"/>
              <a:gd name="connsiteX250" fmla="*/ 3436916 w 8882887"/>
              <a:gd name="connsiteY250" fmla="*/ 1050624 h 1682495"/>
              <a:gd name="connsiteX251" fmla="*/ 3436916 w 8882887"/>
              <a:gd name="connsiteY251" fmla="*/ 1053056 h 1682495"/>
              <a:gd name="connsiteX252" fmla="*/ 3436916 w 8882887"/>
              <a:gd name="connsiteY252" fmla="*/ 1070081 h 1682495"/>
              <a:gd name="connsiteX253" fmla="*/ 3482517 w 8882887"/>
              <a:gd name="connsiteY253" fmla="*/ 1070081 h 1682495"/>
              <a:gd name="connsiteX254" fmla="*/ 3482517 w 8882887"/>
              <a:gd name="connsiteY254" fmla="*/ 1014956 h 1682495"/>
              <a:gd name="connsiteX255" fmla="*/ 3484416 w 8882887"/>
              <a:gd name="connsiteY255" fmla="*/ 1014956 h 1682495"/>
              <a:gd name="connsiteX256" fmla="*/ 3497717 w 8882887"/>
              <a:gd name="connsiteY256" fmla="*/ 1014956 h 1682495"/>
              <a:gd name="connsiteX257" fmla="*/ 3497717 w 8882887"/>
              <a:gd name="connsiteY257" fmla="*/ 1047381 h 1682495"/>
              <a:gd name="connsiteX258" fmla="*/ 3500757 w 8882887"/>
              <a:gd name="connsiteY258" fmla="*/ 998742 h 1682495"/>
              <a:gd name="connsiteX259" fmla="*/ 3534197 w 8882887"/>
              <a:gd name="connsiteY259" fmla="*/ 998742 h 1682495"/>
              <a:gd name="connsiteX260" fmla="*/ 3534197 w 8882887"/>
              <a:gd name="connsiteY260" fmla="*/ 996309 h 1682495"/>
              <a:gd name="connsiteX261" fmla="*/ 3534197 w 8882887"/>
              <a:gd name="connsiteY261" fmla="*/ 979286 h 1682495"/>
              <a:gd name="connsiteX262" fmla="*/ 3535337 w 8882887"/>
              <a:gd name="connsiteY262" fmla="*/ 979286 h 1682495"/>
              <a:gd name="connsiteX263" fmla="*/ 3543317 w 8882887"/>
              <a:gd name="connsiteY263" fmla="*/ 979286 h 1682495"/>
              <a:gd name="connsiteX264" fmla="*/ 3543317 w 8882887"/>
              <a:gd name="connsiteY264" fmla="*/ 976449 h 1682495"/>
              <a:gd name="connsiteX265" fmla="*/ 3543317 w 8882887"/>
              <a:gd name="connsiteY265" fmla="*/ 956588 h 1682495"/>
              <a:gd name="connsiteX266" fmla="*/ 3549398 w 8882887"/>
              <a:gd name="connsiteY266" fmla="*/ 966315 h 1682495"/>
              <a:gd name="connsiteX267" fmla="*/ 3552818 w 8882887"/>
              <a:gd name="connsiteY267" fmla="*/ 966315 h 1682495"/>
              <a:gd name="connsiteX268" fmla="*/ 3576758 w 8882887"/>
              <a:gd name="connsiteY268" fmla="*/ 966315 h 1682495"/>
              <a:gd name="connsiteX269" fmla="*/ 3576758 w 8882887"/>
              <a:gd name="connsiteY269" fmla="*/ 965099 h 1682495"/>
              <a:gd name="connsiteX270" fmla="*/ 3576758 w 8882887"/>
              <a:gd name="connsiteY270" fmla="*/ 956588 h 1682495"/>
              <a:gd name="connsiteX271" fmla="*/ 3577898 w 8882887"/>
              <a:gd name="connsiteY271" fmla="*/ 956588 h 1682495"/>
              <a:gd name="connsiteX272" fmla="*/ 3585878 w 8882887"/>
              <a:gd name="connsiteY272" fmla="*/ 956588 h 1682495"/>
              <a:gd name="connsiteX273" fmla="*/ 3585878 w 8882887"/>
              <a:gd name="connsiteY273" fmla="*/ 958614 h 1682495"/>
              <a:gd name="connsiteX274" fmla="*/ 3585878 w 8882887"/>
              <a:gd name="connsiteY274" fmla="*/ 972801 h 1682495"/>
              <a:gd name="connsiteX275" fmla="*/ 3643638 w 8882887"/>
              <a:gd name="connsiteY275" fmla="*/ 972801 h 1682495"/>
              <a:gd name="connsiteX276" fmla="*/ 3643638 w 8882887"/>
              <a:gd name="connsiteY276" fmla="*/ 1180331 h 1682495"/>
              <a:gd name="connsiteX277" fmla="*/ 3645918 w 8882887"/>
              <a:gd name="connsiteY277" fmla="*/ 1180331 h 1682495"/>
              <a:gd name="connsiteX278" fmla="*/ 3661878 w 8882887"/>
              <a:gd name="connsiteY278" fmla="*/ 1180331 h 1682495"/>
              <a:gd name="connsiteX279" fmla="*/ 3661878 w 8882887"/>
              <a:gd name="connsiteY279" fmla="*/ 1160876 h 1682495"/>
              <a:gd name="connsiteX280" fmla="*/ 3667959 w 8882887"/>
              <a:gd name="connsiteY280" fmla="*/ 1160876 h 1682495"/>
              <a:gd name="connsiteX281" fmla="*/ 3667959 w 8882887"/>
              <a:gd name="connsiteY281" fmla="*/ 1180331 h 1682495"/>
              <a:gd name="connsiteX282" fmla="*/ 3713559 w 8882887"/>
              <a:gd name="connsiteY282" fmla="*/ 1180331 h 1682495"/>
              <a:gd name="connsiteX283" fmla="*/ 3713559 w 8882887"/>
              <a:gd name="connsiteY283" fmla="*/ 1134933 h 1682495"/>
              <a:gd name="connsiteX284" fmla="*/ 3731799 w 8882887"/>
              <a:gd name="connsiteY284" fmla="*/ 1134933 h 1682495"/>
              <a:gd name="connsiteX285" fmla="*/ 3750039 w 8882887"/>
              <a:gd name="connsiteY285" fmla="*/ 1131692 h 1682495"/>
              <a:gd name="connsiteX286" fmla="*/ 3756120 w 8882887"/>
              <a:gd name="connsiteY286" fmla="*/ 1134933 h 1682495"/>
              <a:gd name="connsiteX287" fmla="*/ 3771320 w 8882887"/>
              <a:gd name="connsiteY287" fmla="*/ 1134933 h 1682495"/>
              <a:gd name="connsiteX288" fmla="*/ 3771320 w 8882887"/>
              <a:gd name="connsiteY288" fmla="*/ 1180331 h 1682495"/>
              <a:gd name="connsiteX289" fmla="*/ 3783480 w 8882887"/>
              <a:gd name="connsiteY289" fmla="*/ 1180331 h 1682495"/>
              <a:gd name="connsiteX290" fmla="*/ 3783480 w 8882887"/>
              <a:gd name="connsiteY290" fmla="*/ 1206273 h 1682495"/>
              <a:gd name="connsiteX291" fmla="*/ 3797484 w 8882887"/>
              <a:gd name="connsiteY291" fmla="*/ 1207631 h 1682495"/>
              <a:gd name="connsiteX292" fmla="*/ 3816921 w 8882887"/>
              <a:gd name="connsiteY292" fmla="*/ 1207631 h 1682495"/>
              <a:gd name="connsiteX293" fmla="*/ 3816921 w 8882887"/>
              <a:gd name="connsiteY293" fmla="*/ 1183574 h 1682495"/>
              <a:gd name="connsiteX294" fmla="*/ 3918855 w 8882887"/>
              <a:gd name="connsiteY294" fmla="*/ 1183574 h 1682495"/>
              <a:gd name="connsiteX295" fmla="*/ 3918855 w 8882887"/>
              <a:gd name="connsiteY295" fmla="*/ 1055694 h 1682495"/>
              <a:gd name="connsiteX296" fmla="*/ 4026867 w 8882887"/>
              <a:gd name="connsiteY296" fmla="*/ 1055694 h 1682495"/>
              <a:gd name="connsiteX297" fmla="*/ 4026867 w 8882887"/>
              <a:gd name="connsiteY297" fmla="*/ 1173846 h 1682495"/>
              <a:gd name="connsiteX298" fmla="*/ 4029723 w 8882887"/>
              <a:gd name="connsiteY298" fmla="*/ 1173846 h 1682495"/>
              <a:gd name="connsiteX299" fmla="*/ 4031586 w 8882887"/>
              <a:gd name="connsiteY299" fmla="*/ 1207631 h 1682495"/>
              <a:gd name="connsiteX300" fmla="*/ 4046100 w 8882887"/>
              <a:gd name="connsiteY300" fmla="*/ 1207631 h 1682495"/>
              <a:gd name="connsiteX301" fmla="*/ 4047963 w 8882887"/>
              <a:gd name="connsiteY301" fmla="*/ 1173846 h 1682495"/>
              <a:gd name="connsiteX302" fmla="*/ 4057083 w 8882887"/>
              <a:gd name="connsiteY302" fmla="*/ 1173846 h 1682495"/>
              <a:gd name="connsiteX303" fmla="*/ 4058946 w 8882887"/>
              <a:gd name="connsiteY303" fmla="*/ 1207631 h 1682495"/>
              <a:gd name="connsiteX304" fmla="*/ 4134879 w 8882887"/>
              <a:gd name="connsiteY304" fmla="*/ 1207631 h 1682495"/>
              <a:gd name="connsiteX305" fmla="*/ 4134879 w 8882887"/>
              <a:gd name="connsiteY305" fmla="*/ 963089 h 1682495"/>
              <a:gd name="connsiteX306" fmla="*/ 4430870 w 8882887"/>
              <a:gd name="connsiteY306" fmla="*/ 963089 h 1682495"/>
              <a:gd name="connsiteX307" fmla="*/ 4430870 w 8882887"/>
              <a:gd name="connsiteY307" fmla="*/ 1207631 h 1682495"/>
              <a:gd name="connsiteX308" fmla="*/ 4458915 w 8882887"/>
              <a:gd name="connsiteY308" fmla="*/ 1207631 h 1682495"/>
              <a:gd name="connsiteX309" fmla="*/ 4458915 w 8882887"/>
              <a:gd name="connsiteY309" fmla="*/ 1083591 h 1682495"/>
              <a:gd name="connsiteX310" fmla="*/ 4601595 w 8882887"/>
              <a:gd name="connsiteY310" fmla="*/ 1083591 h 1682495"/>
              <a:gd name="connsiteX311" fmla="*/ 4619491 w 8882887"/>
              <a:gd name="connsiteY311" fmla="*/ 606380 h 1682495"/>
              <a:gd name="connsiteX312" fmla="*/ 4601251 w 8882887"/>
              <a:gd name="connsiteY312" fmla="*/ 573953 h 1682495"/>
              <a:gd name="connsiteX313" fmla="*/ 4592131 w 8882887"/>
              <a:gd name="connsiteY313" fmla="*/ 567467 h 1682495"/>
              <a:gd name="connsiteX314" fmla="*/ 4604291 w 8882887"/>
              <a:gd name="connsiteY314" fmla="*/ 531798 h 1682495"/>
              <a:gd name="connsiteX315" fmla="*/ 4604291 w 8882887"/>
              <a:gd name="connsiteY315" fmla="*/ 505857 h 1682495"/>
              <a:gd name="connsiteX316" fmla="*/ 4625571 w 8882887"/>
              <a:gd name="connsiteY316" fmla="*/ 505857 h 1682495"/>
              <a:gd name="connsiteX317" fmla="*/ 4625571 w 8882887"/>
              <a:gd name="connsiteY317" fmla="*/ 473430 h 1682495"/>
              <a:gd name="connsiteX318" fmla="*/ 4628611 w 8882887"/>
              <a:gd name="connsiteY318" fmla="*/ 466944 h 1682495"/>
              <a:gd name="connsiteX319" fmla="*/ 4628611 w 8882887"/>
              <a:gd name="connsiteY319" fmla="*/ 350208 h 1682495"/>
              <a:gd name="connsiteX320" fmla="*/ 4625571 w 8882887"/>
              <a:gd name="connsiteY320" fmla="*/ 340481 h 1682495"/>
              <a:gd name="connsiteX321" fmla="*/ 4634691 w 8882887"/>
              <a:gd name="connsiteY321" fmla="*/ 330752 h 1682495"/>
              <a:gd name="connsiteX322" fmla="*/ 4634691 w 8882887"/>
              <a:gd name="connsiteY322" fmla="*/ 243200 h 1682495"/>
              <a:gd name="connsiteX323" fmla="*/ 4637731 w 8882887"/>
              <a:gd name="connsiteY323" fmla="*/ 236715 h 1682495"/>
              <a:gd name="connsiteX324" fmla="*/ 4637731 w 8882887"/>
              <a:gd name="connsiteY324" fmla="*/ 152406 h 1682495"/>
              <a:gd name="connsiteX325" fmla="*/ 4640771 w 8882887"/>
              <a:gd name="connsiteY325" fmla="*/ 123222 h 1682495"/>
              <a:gd name="connsiteX326" fmla="*/ 4646851 w 8882887"/>
              <a:gd name="connsiteY326" fmla="*/ 149163 h 1682495"/>
              <a:gd name="connsiteX327" fmla="*/ 4649891 w 8882887"/>
              <a:gd name="connsiteY327" fmla="*/ 236715 h 1682495"/>
              <a:gd name="connsiteX328" fmla="*/ 4652931 w 8882887"/>
              <a:gd name="connsiteY328" fmla="*/ 330752 h 1682495"/>
              <a:gd name="connsiteX329" fmla="*/ 4662051 w 8882887"/>
              <a:gd name="connsiteY329" fmla="*/ 340481 h 1682495"/>
              <a:gd name="connsiteX330" fmla="*/ 4659011 w 8882887"/>
              <a:gd name="connsiteY330" fmla="*/ 350208 h 1682495"/>
              <a:gd name="connsiteX331" fmla="*/ 4659011 w 8882887"/>
              <a:gd name="connsiteY331" fmla="*/ 466944 h 1682495"/>
              <a:gd name="connsiteX332" fmla="*/ 4662051 w 8882887"/>
              <a:gd name="connsiteY332" fmla="*/ 473430 h 1682495"/>
              <a:gd name="connsiteX333" fmla="*/ 4662051 w 8882887"/>
              <a:gd name="connsiteY333" fmla="*/ 505857 h 1682495"/>
              <a:gd name="connsiteX334" fmla="*/ 4683331 w 8882887"/>
              <a:gd name="connsiteY334" fmla="*/ 505857 h 1682495"/>
              <a:gd name="connsiteX335" fmla="*/ 4683331 w 8882887"/>
              <a:gd name="connsiteY335" fmla="*/ 531798 h 1682495"/>
              <a:gd name="connsiteX336" fmla="*/ 4695493 w 8882887"/>
              <a:gd name="connsiteY336" fmla="*/ 567467 h 1682495"/>
              <a:gd name="connsiteX337" fmla="*/ 4686373 w 8882887"/>
              <a:gd name="connsiteY337" fmla="*/ 573953 h 1682495"/>
              <a:gd name="connsiteX338" fmla="*/ 4668131 w 8882887"/>
              <a:gd name="connsiteY338" fmla="*/ 606380 h 1682495"/>
              <a:gd name="connsiteX339" fmla="*/ 4680291 w 8882887"/>
              <a:gd name="connsiteY339" fmla="*/ 985772 h 1682495"/>
              <a:gd name="connsiteX340" fmla="*/ 4777573 w 8882887"/>
              <a:gd name="connsiteY340" fmla="*/ 985772 h 1682495"/>
              <a:gd name="connsiteX341" fmla="*/ 4777573 w 8882887"/>
              <a:gd name="connsiteY341" fmla="*/ 1099265 h 1682495"/>
              <a:gd name="connsiteX342" fmla="*/ 4789733 w 8882887"/>
              <a:gd name="connsiteY342" fmla="*/ 1099265 h 1682495"/>
              <a:gd name="connsiteX343" fmla="*/ 4792773 w 8882887"/>
              <a:gd name="connsiteY343" fmla="*/ 1089537 h 1682495"/>
              <a:gd name="connsiteX344" fmla="*/ 4801893 w 8882887"/>
              <a:gd name="connsiteY344" fmla="*/ 1089537 h 1682495"/>
              <a:gd name="connsiteX345" fmla="*/ 4804935 w 8882887"/>
              <a:gd name="connsiteY345" fmla="*/ 1102508 h 1682495"/>
              <a:gd name="connsiteX346" fmla="*/ 4823175 w 8882887"/>
              <a:gd name="connsiteY346" fmla="*/ 1102508 h 1682495"/>
              <a:gd name="connsiteX347" fmla="*/ 4823175 w 8882887"/>
              <a:gd name="connsiteY347" fmla="*/ 1092779 h 1682495"/>
              <a:gd name="connsiteX348" fmla="*/ 4856613 w 8882887"/>
              <a:gd name="connsiteY348" fmla="*/ 1092779 h 1682495"/>
              <a:gd name="connsiteX349" fmla="*/ 4856613 w 8882887"/>
              <a:gd name="connsiteY349" fmla="*/ 1102508 h 1682495"/>
              <a:gd name="connsiteX350" fmla="*/ 4887015 w 8882887"/>
              <a:gd name="connsiteY350" fmla="*/ 1102508 h 1682495"/>
              <a:gd name="connsiteX351" fmla="*/ 4887015 w 8882887"/>
              <a:gd name="connsiteY351" fmla="*/ 1170603 h 1682495"/>
              <a:gd name="connsiteX352" fmla="*/ 4908295 w 8882887"/>
              <a:gd name="connsiteY352" fmla="*/ 1170603 h 1682495"/>
              <a:gd name="connsiteX353" fmla="*/ 4908295 w 8882887"/>
              <a:gd name="connsiteY353" fmla="*/ 1151147 h 1682495"/>
              <a:gd name="connsiteX354" fmla="*/ 4932615 w 8882887"/>
              <a:gd name="connsiteY354" fmla="*/ 1151147 h 1682495"/>
              <a:gd name="connsiteX355" fmla="*/ 4932615 w 8882887"/>
              <a:gd name="connsiteY355" fmla="*/ 882006 h 1682495"/>
              <a:gd name="connsiteX356" fmla="*/ 4941735 w 8882887"/>
              <a:gd name="connsiteY356" fmla="*/ 872277 h 1682495"/>
              <a:gd name="connsiteX357" fmla="*/ 5051177 w 8882887"/>
              <a:gd name="connsiteY357" fmla="*/ 872277 h 1682495"/>
              <a:gd name="connsiteX358" fmla="*/ 5051177 w 8882887"/>
              <a:gd name="connsiteY358" fmla="*/ 885249 h 1682495"/>
              <a:gd name="connsiteX359" fmla="*/ 5066377 w 8882887"/>
              <a:gd name="connsiteY359" fmla="*/ 885249 h 1682495"/>
              <a:gd name="connsiteX360" fmla="*/ 5066377 w 8882887"/>
              <a:gd name="connsiteY360" fmla="*/ 1057110 h 1682495"/>
              <a:gd name="connsiteX361" fmla="*/ 5099817 w 8882887"/>
              <a:gd name="connsiteY361" fmla="*/ 1057110 h 1682495"/>
              <a:gd name="connsiteX362" fmla="*/ 5099817 w 8882887"/>
              <a:gd name="connsiteY362" fmla="*/ 956588 h 1682495"/>
              <a:gd name="connsiteX363" fmla="*/ 5139339 w 8882887"/>
              <a:gd name="connsiteY363" fmla="*/ 956588 h 1682495"/>
              <a:gd name="connsiteX364" fmla="*/ 5145417 w 8882887"/>
              <a:gd name="connsiteY364" fmla="*/ 950102 h 1682495"/>
              <a:gd name="connsiteX365" fmla="*/ 5157579 w 8882887"/>
              <a:gd name="connsiteY365" fmla="*/ 950102 h 1682495"/>
              <a:gd name="connsiteX366" fmla="*/ 5163657 w 8882887"/>
              <a:gd name="connsiteY366" fmla="*/ 956588 h 1682495"/>
              <a:gd name="connsiteX367" fmla="*/ 5197099 w 8882887"/>
              <a:gd name="connsiteY367" fmla="*/ 956588 h 1682495"/>
              <a:gd name="connsiteX368" fmla="*/ 5197099 w 8882887"/>
              <a:gd name="connsiteY368" fmla="*/ 781484 h 1682495"/>
              <a:gd name="connsiteX369" fmla="*/ 5282219 w 8882887"/>
              <a:gd name="connsiteY369" fmla="*/ 765270 h 1682495"/>
              <a:gd name="connsiteX370" fmla="*/ 5282219 w 8882887"/>
              <a:gd name="connsiteY370" fmla="*/ 766892 h 1682495"/>
              <a:gd name="connsiteX371" fmla="*/ 5282219 w 8882887"/>
              <a:gd name="connsiteY371" fmla="*/ 778241 h 1682495"/>
              <a:gd name="connsiteX372" fmla="*/ 5321739 w 8882887"/>
              <a:gd name="connsiteY372" fmla="*/ 778241 h 1682495"/>
              <a:gd name="connsiteX373" fmla="*/ 5321739 w 8882887"/>
              <a:gd name="connsiteY373" fmla="*/ 1160876 h 1682495"/>
              <a:gd name="connsiteX374" fmla="*/ 5355181 w 8882887"/>
              <a:gd name="connsiteY374" fmla="*/ 1160876 h 1682495"/>
              <a:gd name="connsiteX375" fmla="*/ 5355181 w 8882887"/>
              <a:gd name="connsiteY375" fmla="*/ 1154390 h 1682495"/>
              <a:gd name="connsiteX376" fmla="*/ 5373421 w 8882887"/>
              <a:gd name="connsiteY376" fmla="*/ 1154390 h 1682495"/>
              <a:gd name="connsiteX377" fmla="*/ 5373421 w 8882887"/>
              <a:gd name="connsiteY377" fmla="*/ 1160876 h 1682495"/>
              <a:gd name="connsiteX378" fmla="*/ 5409901 w 8882887"/>
              <a:gd name="connsiteY378" fmla="*/ 1160876 h 1682495"/>
              <a:gd name="connsiteX379" fmla="*/ 5409901 w 8882887"/>
              <a:gd name="connsiteY379" fmla="*/ 1141419 h 1682495"/>
              <a:gd name="connsiteX380" fmla="*/ 5452461 w 8882887"/>
              <a:gd name="connsiteY380" fmla="*/ 1141419 h 1682495"/>
              <a:gd name="connsiteX381" fmla="*/ 5470701 w 8882887"/>
              <a:gd name="connsiteY381" fmla="*/ 1134933 h 1682495"/>
              <a:gd name="connsiteX382" fmla="*/ 5501103 w 8882887"/>
              <a:gd name="connsiteY382" fmla="*/ 1141419 h 1682495"/>
              <a:gd name="connsiteX383" fmla="*/ 5501103 w 8882887"/>
              <a:gd name="connsiteY383" fmla="*/ 1115478 h 1682495"/>
              <a:gd name="connsiteX384" fmla="*/ 5513263 w 8882887"/>
              <a:gd name="connsiteY384" fmla="*/ 1115478 h 1682495"/>
              <a:gd name="connsiteX385" fmla="*/ 5513263 w 8882887"/>
              <a:gd name="connsiteY385" fmla="*/ 1096022 h 1682495"/>
              <a:gd name="connsiteX386" fmla="*/ 5598383 w 8882887"/>
              <a:gd name="connsiteY386" fmla="*/ 1096022 h 1682495"/>
              <a:gd name="connsiteX387" fmla="*/ 5598383 w 8882887"/>
              <a:gd name="connsiteY387" fmla="*/ 1050624 h 1682495"/>
              <a:gd name="connsiteX388" fmla="*/ 5625743 w 8882887"/>
              <a:gd name="connsiteY388" fmla="*/ 1050624 h 1682495"/>
              <a:gd name="connsiteX389" fmla="*/ 5625743 w 8882887"/>
              <a:gd name="connsiteY389" fmla="*/ 1040897 h 1682495"/>
              <a:gd name="connsiteX390" fmla="*/ 5643983 w 8882887"/>
              <a:gd name="connsiteY390" fmla="*/ 1040897 h 1682495"/>
              <a:gd name="connsiteX391" fmla="*/ 5643983 w 8882887"/>
              <a:gd name="connsiteY391" fmla="*/ 1050624 h 1682495"/>
              <a:gd name="connsiteX392" fmla="*/ 5668303 w 8882887"/>
              <a:gd name="connsiteY392" fmla="*/ 1050624 h 1682495"/>
              <a:gd name="connsiteX393" fmla="*/ 5668303 w 8882887"/>
              <a:gd name="connsiteY393" fmla="*/ 1125206 h 1682495"/>
              <a:gd name="connsiteX394" fmla="*/ 5716945 w 8882887"/>
              <a:gd name="connsiteY394" fmla="*/ 1125206 h 1682495"/>
              <a:gd name="connsiteX395" fmla="*/ 5716945 w 8882887"/>
              <a:gd name="connsiteY395" fmla="*/ 1086294 h 1682495"/>
              <a:gd name="connsiteX396" fmla="*/ 5774705 w 8882887"/>
              <a:gd name="connsiteY396" fmla="*/ 1086294 h 1682495"/>
              <a:gd name="connsiteX397" fmla="*/ 5774705 w 8882887"/>
              <a:gd name="connsiteY397" fmla="*/ 1040897 h 1682495"/>
              <a:gd name="connsiteX398" fmla="*/ 5847667 w 8882887"/>
              <a:gd name="connsiteY398" fmla="*/ 1040897 h 1682495"/>
              <a:gd name="connsiteX399" fmla="*/ 5847667 w 8882887"/>
              <a:gd name="connsiteY399" fmla="*/ 1207631 h 1682495"/>
              <a:gd name="connsiteX400" fmla="*/ 5847667 w 8882887"/>
              <a:gd name="connsiteY400" fmla="*/ 1228299 h 1682495"/>
              <a:gd name="connsiteX401" fmla="*/ 5946479 w 8882887"/>
              <a:gd name="connsiteY401" fmla="*/ 1228299 h 1682495"/>
              <a:gd name="connsiteX402" fmla="*/ 5946479 w 8882887"/>
              <a:gd name="connsiteY402" fmla="*/ 1386957 h 1682495"/>
              <a:gd name="connsiteX403" fmla="*/ 5946479 w 8882887"/>
              <a:gd name="connsiteY403" fmla="*/ 1421828 h 1682495"/>
              <a:gd name="connsiteX404" fmla="*/ 5968919 w 8882887"/>
              <a:gd name="connsiteY404" fmla="*/ 1421828 h 1682495"/>
              <a:gd name="connsiteX405" fmla="*/ 5968919 w 8882887"/>
              <a:gd name="connsiteY405" fmla="*/ 1420085 h 1682495"/>
              <a:gd name="connsiteX406" fmla="*/ 5968919 w 8882887"/>
              <a:gd name="connsiteY406" fmla="*/ 1407881 h 1682495"/>
              <a:gd name="connsiteX407" fmla="*/ 6035789 w 8882887"/>
              <a:gd name="connsiteY407" fmla="*/ 1407881 h 1682495"/>
              <a:gd name="connsiteX408" fmla="*/ 6035789 w 8882887"/>
              <a:gd name="connsiteY408" fmla="*/ 1439262 h 1682495"/>
              <a:gd name="connsiteX409" fmla="*/ 6039131 w 8882887"/>
              <a:gd name="connsiteY409" fmla="*/ 1441007 h 1682495"/>
              <a:gd name="connsiteX410" fmla="*/ 6062537 w 8882887"/>
              <a:gd name="connsiteY410" fmla="*/ 1453211 h 1682495"/>
              <a:gd name="connsiteX411" fmla="*/ 6062537 w 8882887"/>
              <a:gd name="connsiteY411" fmla="*/ 1498541 h 1682495"/>
              <a:gd name="connsiteX412" fmla="*/ 6064627 w 8882887"/>
              <a:gd name="connsiteY412" fmla="*/ 1499414 h 1682495"/>
              <a:gd name="connsiteX413" fmla="*/ 6079255 w 8882887"/>
              <a:gd name="connsiteY413" fmla="*/ 1505516 h 1682495"/>
              <a:gd name="connsiteX414" fmla="*/ 6079255 w 8882887"/>
              <a:gd name="connsiteY414" fmla="*/ 1503773 h 1682495"/>
              <a:gd name="connsiteX415" fmla="*/ 6079255 w 8882887"/>
              <a:gd name="connsiteY415" fmla="*/ 1491567 h 1682495"/>
              <a:gd name="connsiteX416" fmla="*/ 6080927 w 8882887"/>
              <a:gd name="connsiteY416" fmla="*/ 1491567 h 1682495"/>
              <a:gd name="connsiteX417" fmla="*/ 6092629 w 8882887"/>
              <a:gd name="connsiteY417" fmla="*/ 1491567 h 1682495"/>
              <a:gd name="connsiteX418" fmla="*/ 6092629 w 8882887"/>
              <a:gd name="connsiteY418" fmla="*/ 1490259 h 1682495"/>
              <a:gd name="connsiteX419" fmla="*/ 6092629 w 8882887"/>
              <a:gd name="connsiteY419" fmla="*/ 1481106 h 1682495"/>
              <a:gd name="connsiteX420" fmla="*/ 6090957 w 8882887"/>
              <a:gd name="connsiteY420" fmla="*/ 1481106 h 1682495"/>
              <a:gd name="connsiteX421" fmla="*/ 6079255 w 8882887"/>
              <a:gd name="connsiteY421" fmla="*/ 1481106 h 1682495"/>
              <a:gd name="connsiteX422" fmla="*/ 6079255 w 8882887"/>
              <a:gd name="connsiteY422" fmla="*/ 1479363 h 1682495"/>
              <a:gd name="connsiteX423" fmla="*/ 6079255 w 8882887"/>
              <a:gd name="connsiteY423" fmla="*/ 1467159 h 1682495"/>
              <a:gd name="connsiteX424" fmla="*/ 6080927 w 8882887"/>
              <a:gd name="connsiteY424" fmla="*/ 1467159 h 1682495"/>
              <a:gd name="connsiteX425" fmla="*/ 6092629 w 8882887"/>
              <a:gd name="connsiteY425" fmla="*/ 1467159 h 1682495"/>
              <a:gd name="connsiteX426" fmla="*/ 6092629 w 8882887"/>
              <a:gd name="connsiteY426" fmla="*/ 1465415 h 1682495"/>
              <a:gd name="connsiteX427" fmla="*/ 6092629 w 8882887"/>
              <a:gd name="connsiteY427" fmla="*/ 1453211 h 1682495"/>
              <a:gd name="connsiteX428" fmla="*/ 6090957 w 8882887"/>
              <a:gd name="connsiteY428" fmla="*/ 1453211 h 1682495"/>
              <a:gd name="connsiteX429" fmla="*/ 6079255 w 8882887"/>
              <a:gd name="connsiteY429" fmla="*/ 1453211 h 1682495"/>
              <a:gd name="connsiteX430" fmla="*/ 6079255 w 8882887"/>
              <a:gd name="connsiteY430" fmla="*/ 1451468 h 1682495"/>
              <a:gd name="connsiteX431" fmla="*/ 6079255 w 8882887"/>
              <a:gd name="connsiteY431" fmla="*/ 1439262 h 1682495"/>
              <a:gd name="connsiteX432" fmla="*/ 6080927 w 8882887"/>
              <a:gd name="connsiteY432" fmla="*/ 1439262 h 1682495"/>
              <a:gd name="connsiteX433" fmla="*/ 6092629 w 8882887"/>
              <a:gd name="connsiteY433" fmla="*/ 1439262 h 1682495"/>
              <a:gd name="connsiteX434" fmla="*/ 6092629 w 8882887"/>
              <a:gd name="connsiteY434" fmla="*/ 1437956 h 1682495"/>
              <a:gd name="connsiteX435" fmla="*/ 6092629 w 8882887"/>
              <a:gd name="connsiteY435" fmla="*/ 1428803 h 1682495"/>
              <a:gd name="connsiteX436" fmla="*/ 6090957 w 8882887"/>
              <a:gd name="connsiteY436" fmla="*/ 1428803 h 1682495"/>
              <a:gd name="connsiteX437" fmla="*/ 6079255 w 8882887"/>
              <a:gd name="connsiteY437" fmla="*/ 1428803 h 1682495"/>
              <a:gd name="connsiteX438" fmla="*/ 6079255 w 8882887"/>
              <a:gd name="connsiteY438" fmla="*/ 1427058 h 1682495"/>
              <a:gd name="connsiteX439" fmla="*/ 6079255 w 8882887"/>
              <a:gd name="connsiteY439" fmla="*/ 1414854 h 1682495"/>
              <a:gd name="connsiteX440" fmla="*/ 6080927 w 8882887"/>
              <a:gd name="connsiteY440" fmla="*/ 1414854 h 1682495"/>
              <a:gd name="connsiteX441" fmla="*/ 6092629 w 8882887"/>
              <a:gd name="connsiteY441" fmla="*/ 1414854 h 1682495"/>
              <a:gd name="connsiteX442" fmla="*/ 6092629 w 8882887"/>
              <a:gd name="connsiteY442" fmla="*/ 1413111 h 1682495"/>
              <a:gd name="connsiteX443" fmla="*/ 6092629 w 8882887"/>
              <a:gd name="connsiteY443" fmla="*/ 1400906 h 1682495"/>
              <a:gd name="connsiteX444" fmla="*/ 6090957 w 8882887"/>
              <a:gd name="connsiteY444" fmla="*/ 1400906 h 1682495"/>
              <a:gd name="connsiteX445" fmla="*/ 6079255 w 8882887"/>
              <a:gd name="connsiteY445" fmla="*/ 1400906 h 1682495"/>
              <a:gd name="connsiteX446" fmla="*/ 6079255 w 8882887"/>
              <a:gd name="connsiteY446" fmla="*/ 1399599 h 1682495"/>
              <a:gd name="connsiteX447" fmla="*/ 6079255 w 8882887"/>
              <a:gd name="connsiteY447" fmla="*/ 1390445 h 1682495"/>
              <a:gd name="connsiteX448" fmla="*/ 6080927 w 8882887"/>
              <a:gd name="connsiteY448" fmla="*/ 1390445 h 1682495"/>
              <a:gd name="connsiteX449" fmla="*/ 6092629 w 8882887"/>
              <a:gd name="connsiteY449" fmla="*/ 1390445 h 1682495"/>
              <a:gd name="connsiteX450" fmla="*/ 6092629 w 8882887"/>
              <a:gd name="connsiteY450" fmla="*/ 1388702 h 1682495"/>
              <a:gd name="connsiteX451" fmla="*/ 6092629 w 8882887"/>
              <a:gd name="connsiteY451" fmla="*/ 1376498 h 1682495"/>
              <a:gd name="connsiteX452" fmla="*/ 6090957 w 8882887"/>
              <a:gd name="connsiteY452" fmla="*/ 1376498 h 1682495"/>
              <a:gd name="connsiteX453" fmla="*/ 6079255 w 8882887"/>
              <a:gd name="connsiteY453" fmla="*/ 1376498 h 1682495"/>
              <a:gd name="connsiteX454" fmla="*/ 6079255 w 8882887"/>
              <a:gd name="connsiteY454" fmla="*/ 1374755 h 1682495"/>
              <a:gd name="connsiteX455" fmla="*/ 6079255 w 8882887"/>
              <a:gd name="connsiteY455" fmla="*/ 1362549 h 1682495"/>
              <a:gd name="connsiteX456" fmla="*/ 6080927 w 8882887"/>
              <a:gd name="connsiteY456" fmla="*/ 1362549 h 1682495"/>
              <a:gd name="connsiteX457" fmla="*/ 6092629 w 8882887"/>
              <a:gd name="connsiteY457" fmla="*/ 1362549 h 1682495"/>
              <a:gd name="connsiteX458" fmla="*/ 6092629 w 8882887"/>
              <a:gd name="connsiteY458" fmla="*/ 1360806 h 1682495"/>
              <a:gd name="connsiteX459" fmla="*/ 6092629 w 8882887"/>
              <a:gd name="connsiteY459" fmla="*/ 1348602 h 1682495"/>
              <a:gd name="connsiteX460" fmla="*/ 6090957 w 8882887"/>
              <a:gd name="connsiteY460" fmla="*/ 1348602 h 1682495"/>
              <a:gd name="connsiteX461" fmla="*/ 6079255 w 8882887"/>
              <a:gd name="connsiteY461" fmla="*/ 1348602 h 1682495"/>
              <a:gd name="connsiteX462" fmla="*/ 6079255 w 8882887"/>
              <a:gd name="connsiteY462" fmla="*/ 1347294 h 1682495"/>
              <a:gd name="connsiteX463" fmla="*/ 6079255 w 8882887"/>
              <a:gd name="connsiteY463" fmla="*/ 1338141 h 1682495"/>
              <a:gd name="connsiteX464" fmla="*/ 6080927 w 8882887"/>
              <a:gd name="connsiteY464" fmla="*/ 1338141 h 1682495"/>
              <a:gd name="connsiteX465" fmla="*/ 6092629 w 8882887"/>
              <a:gd name="connsiteY465" fmla="*/ 1338141 h 1682495"/>
              <a:gd name="connsiteX466" fmla="*/ 6092629 w 8882887"/>
              <a:gd name="connsiteY466" fmla="*/ 1336397 h 1682495"/>
              <a:gd name="connsiteX467" fmla="*/ 6092629 w 8882887"/>
              <a:gd name="connsiteY467" fmla="*/ 1324193 h 1682495"/>
              <a:gd name="connsiteX468" fmla="*/ 6090957 w 8882887"/>
              <a:gd name="connsiteY468" fmla="*/ 1324193 h 1682495"/>
              <a:gd name="connsiteX469" fmla="*/ 6079255 w 8882887"/>
              <a:gd name="connsiteY469" fmla="*/ 1324193 h 1682495"/>
              <a:gd name="connsiteX470" fmla="*/ 6079255 w 8882887"/>
              <a:gd name="connsiteY470" fmla="*/ 1322450 h 1682495"/>
              <a:gd name="connsiteX471" fmla="*/ 6079255 w 8882887"/>
              <a:gd name="connsiteY471" fmla="*/ 1310244 h 1682495"/>
              <a:gd name="connsiteX472" fmla="*/ 6080927 w 8882887"/>
              <a:gd name="connsiteY472" fmla="*/ 1310244 h 1682495"/>
              <a:gd name="connsiteX473" fmla="*/ 6092629 w 8882887"/>
              <a:gd name="connsiteY473" fmla="*/ 1310244 h 1682495"/>
              <a:gd name="connsiteX474" fmla="*/ 6092629 w 8882887"/>
              <a:gd name="connsiteY474" fmla="*/ 1308938 h 1682495"/>
              <a:gd name="connsiteX475" fmla="*/ 6092629 w 8882887"/>
              <a:gd name="connsiteY475" fmla="*/ 1299785 h 1682495"/>
              <a:gd name="connsiteX476" fmla="*/ 6090957 w 8882887"/>
              <a:gd name="connsiteY476" fmla="*/ 1299785 h 1682495"/>
              <a:gd name="connsiteX477" fmla="*/ 6079255 w 8882887"/>
              <a:gd name="connsiteY477" fmla="*/ 1299785 h 1682495"/>
              <a:gd name="connsiteX478" fmla="*/ 6079255 w 8882887"/>
              <a:gd name="connsiteY478" fmla="*/ 1298040 h 1682495"/>
              <a:gd name="connsiteX479" fmla="*/ 6079255 w 8882887"/>
              <a:gd name="connsiteY479" fmla="*/ 1285836 h 1682495"/>
              <a:gd name="connsiteX480" fmla="*/ 6080927 w 8882887"/>
              <a:gd name="connsiteY480" fmla="*/ 1285836 h 1682495"/>
              <a:gd name="connsiteX481" fmla="*/ 6092629 w 8882887"/>
              <a:gd name="connsiteY481" fmla="*/ 1285836 h 1682495"/>
              <a:gd name="connsiteX482" fmla="*/ 6092629 w 8882887"/>
              <a:gd name="connsiteY482" fmla="*/ 1284093 h 1682495"/>
              <a:gd name="connsiteX483" fmla="*/ 6092629 w 8882887"/>
              <a:gd name="connsiteY483" fmla="*/ 1271888 h 1682495"/>
              <a:gd name="connsiteX484" fmla="*/ 6090957 w 8882887"/>
              <a:gd name="connsiteY484" fmla="*/ 1271888 h 1682495"/>
              <a:gd name="connsiteX485" fmla="*/ 6079255 w 8882887"/>
              <a:gd name="connsiteY485" fmla="*/ 1271888 h 1682495"/>
              <a:gd name="connsiteX486" fmla="*/ 6079255 w 8882887"/>
              <a:gd name="connsiteY486" fmla="*/ 1270145 h 1682495"/>
              <a:gd name="connsiteX487" fmla="*/ 6079255 w 8882887"/>
              <a:gd name="connsiteY487" fmla="*/ 1257941 h 1682495"/>
              <a:gd name="connsiteX488" fmla="*/ 6080927 w 8882887"/>
              <a:gd name="connsiteY488" fmla="*/ 1257941 h 1682495"/>
              <a:gd name="connsiteX489" fmla="*/ 6092629 w 8882887"/>
              <a:gd name="connsiteY489" fmla="*/ 1257941 h 1682495"/>
              <a:gd name="connsiteX490" fmla="*/ 6092629 w 8882887"/>
              <a:gd name="connsiteY490" fmla="*/ 1256633 h 1682495"/>
              <a:gd name="connsiteX491" fmla="*/ 6092629 w 8882887"/>
              <a:gd name="connsiteY491" fmla="*/ 1247480 h 1682495"/>
              <a:gd name="connsiteX492" fmla="*/ 6090957 w 8882887"/>
              <a:gd name="connsiteY492" fmla="*/ 1247480 h 1682495"/>
              <a:gd name="connsiteX493" fmla="*/ 6079255 w 8882887"/>
              <a:gd name="connsiteY493" fmla="*/ 1247480 h 1682495"/>
              <a:gd name="connsiteX494" fmla="*/ 6079255 w 8882887"/>
              <a:gd name="connsiteY494" fmla="*/ 1245737 h 1682495"/>
              <a:gd name="connsiteX495" fmla="*/ 6079255 w 8882887"/>
              <a:gd name="connsiteY495" fmla="*/ 1233531 h 1682495"/>
              <a:gd name="connsiteX496" fmla="*/ 6080927 w 8882887"/>
              <a:gd name="connsiteY496" fmla="*/ 1233531 h 1682495"/>
              <a:gd name="connsiteX497" fmla="*/ 6092629 w 8882887"/>
              <a:gd name="connsiteY497" fmla="*/ 1233531 h 1682495"/>
              <a:gd name="connsiteX498" fmla="*/ 6092629 w 8882887"/>
              <a:gd name="connsiteY498" fmla="*/ 1231788 h 1682495"/>
              <a:gd name="connsiteX499" fmla="*/ 6092629 w 8882887"/>
              <a:gd name="connsiteY499" fmla="*/ 1219584 h 1682495"/>
              <a:gd name="connsiteX500" fmla="*/ 6090957 w 8882887"/>
              <a:gd name="connsiteY500" fmla="*/ 1219584 h 1682495"/>
              <a:gd name="connsiteX501" fmla="*/ 6079255 w 8882887"/>
              <a:gd name="connsiteY501" fmla="*/ 1219584 h 1682495"/>
              <a:gd name="connsiteX502" fmla="*/ 6079255 w 8882887"/>
              <a:gd name="connsiteY502" fmla="*/ 1217840 h 1682495"/>
              <a:gd name="connsiteX503" fmla="*/ 6079255 w 8882887"/>
              <a:gd name="connsiteY503" fmla="*/ 1205636 h 1682495"/>
              <a:gd name="connsiteX504" fmla="*/ 6080927 w 8882887"/>
              <a:gd name="connsiteY504" fmla="*/ 1205636 h 1682495"/>
              <a:gd name="connsiteX505" fmla="*/ 6092629 w 8882887"/>
              <a:gd name="connsiteY505" fmla="*/ 1205636 h 1682495"/>
              <a:gd name="connsiteX506" fmla="*/ 6092629 w 8882887"/>
              <a:gd name="connsiteY506" fmla="*/ 1204328 h 1682495"/>
              <a:gd name="connsiteX507" fmla="*/ 6092629 w 8882887"/>
              <a:gd name="connsiteY507" fmla="*/ 1195175 h 1682495"/>
              <a:gd name="connsiteX508" fmla="*/ 6090957 w 8882887"/>
              <a:gd name="connsiteY508" fmla="*/ 1195175 h 1682495"/>
              <a:gd name="connsiteX509" fmla="*/ 6079255 w 8882887"/>
              <a:gd name="connsiteY509" fmla="*/ 1195175 h 1682495"/>
              <a:gd name="connsiteX510" fmla="*/ 6079255 w 8882887"/>
              <a:gd name="connsiteY510" fmla="*/ 1193432 h 1682495"/>
              <a:gd name="connsiteX511" fmla="*/ 6079255 w 8882887"/>
              <a:gd name="connsiteY511" fmla="*/ 1181226 h 1682495"/>
              <a:gd name="connsiteX512" fmla="*/ 6080927 w 8882887"/>
              <a:gd name="connsiteY512" fmla="*/ 1181226 h 1682495"/>
              <a:gd name="connsiteX513" fmla="*/ 6092629 w 8882887"/>
              <a:gd name="connsiteY513" fmla="*/ 1181226 h 1682495"/>
              <a:gd name="connsiteX514" fmla="*/ 6090957 w 8882887"/>
              <a:gd name="connsiteY514" fmla="*/ 1178612 h 1682495"/>
              <a:gd name="connsiteX515" fmla="*/ 6079255 w 8882887"/>
              <a:gd name="connsiteY515" fmla="*/ 1160306 h 1682495"/>
              <a:gd name="connsiteX516" fmla="*/ 6079255 w 8882887"/>
              <a:gd name="connsiteY516" fmla="*/ 1104513 h 1682495"/>
              <a:gd name="connsiteX517" fmla="*/ 6303271 w 8882887"/>
              <a:gd name="connsiteY517" fmla="*/ 1104513 h 1682495"/>
              <a:gd name="connsiteX518" fmla="*/ 6323331 w 8882887"/>
              <a:gd name="connsiteY518" fmla="*/ 1135896 h 1682495"/>
              <a:gd name="connsiteX519" fmla="*/ 6323331 w 8882887"/>
              <a:gd name="connsiteY519" fmla="*/ 1205636 h 1682495"/>
              <a:gd name="connsiteX520" fmla="*/ 6321659 w 8882887"/>
              <a:gd name="connsiteY520" fmla="*/ 1205636 h 1682495"/>
              <a:gd name="connsiteX521" fmla="*/ 6309957 w 8882887"/>
              <a:gd name="connsiteY521" fmla="*/ 1205636 h 1682495"/>
              <a:gd name="connsiteX522" fmla="*/ 6309957 w 8882887"/>
              <a:gd name="connsiteY522" fmla="*/ 1207379 h 1682495"/>
              <a:gd name="connsiteX523" fmla="*/ 6309957 w 8882887"/>
              <a:gd name="connsiteY523" fmla="*/ 1219584 h 1682495"/>
              <a:gd name="connsiteX524" fmla="*/ 6311629 w 8882887"/>
              <a:gd name="connsiteY524" fmla="*/ 1219584 h 1682495"/>
              <a:gd name="connsiteX525" fmla="*/ 6323331 w 8882887"/>
              <a:gd name="connsiteY525" fmla="*/ 1219584 h 1682495"/>
              <a:gd name="connsiteX526" fmla="*/ 6323331 w 8882887"/>
              <a:gd name="connsiteY526" fmla="*/ 1221327 h 1682495"/>
              <a:gd name="connsiteX527" fmla="*/ 6323331 w 8882887"/>
              <a:gd name="connsiteY527" fmla="*/ 1233531 h 1682495"/>
              <a:gd name="connsiteX528" fmla="*/ 6321659 w 8882887"/>
              <a:gd name="connsiteY528" fmla="*/ 1233531 h 1682495"/>
              <a:gd name="connsiteX529" fmla="*/ 6309957 w 8882887"/>
              <a:gd name="connsiteY529" fmla="*/ 1233531 h 1682495"/>
              <a:gd name="connsiteX530" fmla="*/ 6309957 w 8882887"/>
              <a:gd name="connsiteY530" fmla="*/ 1235274 h 1682495"/>
              <a:gd name="connsiteX531" fmla="*/ 6309957 w 8882887"/>
              <a:gd name="connsiteY531" fmla="*/ 1247480 h 1682495"/>
              <a:gd name="connsiteX532" fmla="*/ 6311629 w 8882887"/>
              <a:gd name="connsiteY532" fmla="*/ 1247480 h 1682495"/>
              <a:gd name="connsiteX533" fmla="*/ 6323331 w 8882887"/>
              <a:gd name="connsiteY533" fmla="*/ 1247480 h 1682495"/>
              <a:gd name="connsiteX534" fmla="*/ 6323331 w 8882887"/>
              <a:gd name="connsiteY534" fmla="*/ 1248788 h 1682495"/>
              <a:gd name="connsiteX535" fmla="*/ 6323331 w 8882887"/>
              <a:gd name="connsiteY535" fmla="*/ 1257941 h 1682495"/>
              <a:gd name="connsiteX536" fmla="*/ 6321659 w 8882887"/>
              <a:gd name="connsiteY536" fmla="*/ 1257941 h 1682495"/>
              <a:gd name="connsiteX537" fmla="*/ 6309957 w 8882887"/>
              <a:gd name="connsiteY537" fmla="*/ 1257941 h 1682495"/>
              <a:gd name="connsiteX538" fmla="*/ 6309957 w 8882887"/>
              <a:gd name="connsiteY538" fmla="*/ 1259684 h 1682495"/>
              <a:gd name="connsiteX539" fmla="*/ 6309957 w 8882887"/>
              <a:gd name="connsiteY539" fmla="*/ 1271888 h 1682495"/>
              <a:gd name="connsiteX540" fmla="*/ 6311629 w 8882887"/>
              <a:gd name="connsiteY540" fmla="*/ 1271888 h 1682495"/>
              <a:gd name="connsiteX541" fmla="*/ 6323331 w 8882887"/>
              <a:gd name="connsiteY541" fmla="*/ 1271888 h 1682495"/>
              <a:gd name="connsiteX542" fmla="*/ 6323331 w 8882887"/>
              <a:gd name="connsiteY542" fmla="*/ 1273632 h 1682495"/>
              <a:gd name="connsiteX543" fmla="*/ 6323331 w 8882887"/>
              <a:gd name="connsiteY543" fmla="*/ 1285836 h 1682495"/>
              <a:gd name="connsiteX544" fmla="*/ 6321659 w 8882887"/>
              <a:gd name="connsiteY544" fmla="*/ 1285836 h 1682495"/>
              <a:gd name="connsiteX545" fmla="*/ 6309957 w 8882887"/>
              <a:gd name="connsiteY545" fmla="*/ 1285836 h 1682495"/>
              <a:gd name="connsiteX546" fmla="*/ 6309957 w 8882887"/>
              <a:gd name="connsiteY546" fmla="*/ 1287579 h 1682495"/>
              <a:gd name="connsiteX547" fmla="*/ 6309957 w 8882887"/>
              <a:gd name="connsiteY547" fmla="*/ 1299785 h 1682495"/>
              <a:gd name="connsiteX548" fmla="*/ 6311629 w 8882887"/>
              <a:gd name="connsiteY548" fmla="*/ 1299785 h 1682495"/>
              <a:gd name="connsiteX549" fmla="*/ 6323331 w 8882887"/>
              <a:gd name="connsiteY549" fmla="*/ 1299785 h 1682495"/>
              <a:gd name="connsiteX550" fmla="*/ 6323331 w 8882887"/>
              <a:gd name="connsiteY550" fmla="*/ 1301091 h 1682495"/>
              <a:gd name="connsiteX551" fmla="*/ 6323331 w 8882887"/>
              <a:gd name="connsiteY551" fmla="*/ 1310244 h 1682495"/>
              <a:gd name="connsiteX552" fmla="*/ 6321659 w 8882887"/>
              <a:gd name="connsiteY552" fmla="*/ 1310244 h 1682495"/>
              <a:gd name="connsiteX553" fmla="*/ 6309957 w 8882887"/>
              <a:gd name="connsiteY553" fmla="*/ 1310244 h 1682495"/>
              <a:gd name="connsiteX554" fmla="*/ 6309957 w 8882887"/>
              <a:gd name="connsiteY554" fmla="*/ 1311989 h 1682495"/>
              <a:gd name="connsiteX555" fmla="*/ 6309957 w 8882887"/>
              <a:gd name="connsiteY555" fmla="*/ 1324193 h 1682495"/>
              <a:gd name="connsiteX556" fmla="*/ 6311629 w 8882887"/>
              <a:gd name="connsiteY556" fmla="*/ 1324193 h 1682495"/>
              <a:gd name="connsiteX557" fmla="*/ 6323331 w 8882887"/>
              <a:gd name="connsiteY557" fmla="*/ 1324193 h 1682495"/>
              <a:gd name="connsiteX558" fmla="*/ 6323331 w 8882887"/>
              <a:gd name="connsiteY558" fmla="*/ 1325936 h 1682495"/>
              <a:gd name="connsiteX559" fmla="*/ 6323331 w 8882887"/>
              <a:gd name="connsiteY559" fmla="*/ 1338141 h 1682495"/>
              <a:gd name="connsiteX560" fmla="*/ 6321659 w 8882887"/>
              <a:gd name="connsiteY560" fmla="*/ 1338141 h 1682495"/>
              <a:gd name="connsiteX561" fmla="*/ 6309957 w 8882887"/>
              <a:gd name="connsiteY561" fmla="*/ 1338141 h 1682495"/>
              <a:gd name="connsiteX562" fmla="*/ 6309957 w 8882887"/>
              <a:gd name="connsiteY562" fmla="*/ 1339448 h 1682495"/>
              <a:gd name="connsiteX563" fmla="*/ 6309957 w 8882887"/>
              <a:gd name="connsiteY563" fmla="*/ 1348602 h 1682495"/>
              <a:gd name="connsiteX564" fmla="*/ 6311629 w 8882887"/>
              <a:gd name="connsiteY564" fmla="*/ 1348602 h 1682495"/>
              <a:gd name="connsiteX565" fmla="*/ 6323331 w 8882887"/>
              <a:gd name="connsiteY565" fmla="*/ 1348602 h 1682495"/>
              <a:gd name="connsiteX566" fmla="*/ 6323331 w 8882887"/>
              <a:gd name="connsiteY566" fmla="*/ 1350345 h 1682495"/>
              <a:gd name="connsiteX567" fmla="*/ 6323331 w 8882887"/>
              <a:gd name="connsiteY567" fmla="*/ 1362549 h 1682495"/>
              <a:gd name="connsiteX568" fmla="*/ 6321659 w 8882887"/>
              <a:gd name="connsiteY568" fmla="*/ 1362549 h 1682495"/>
              <a:gd name="connsiteX569" fmla="*/ 6309957 w 8882887"/>
              <a:gd name="connsiteY569" fmla="*/ 1362549 h 1682495"/>
              <a:gd name="connsiteX570" fmla="*/ 6309957 w 8882887"/>
              <a:gd name="connsiteY570" fmla="*/ 1364292 h 1682495"/>
              <a:gd name="connsiteX571" fmla="*/ 6309957 w 8882887"/>
              <a:gd name="connsiteY571" fmla="*/ 1376498 h 1682495"/>
              <a:gd name="connsiteX572" fmla="*/ 6311629 w 8882887"/>
              <a:gd name="connsiteY572" fmla="*/ 1376498 h 1682495"/>
              <a:gd name="connsiteX573" fmla="*/ 6323331 w 8882887"/>
              <a:gd name="connsiteY573" fmla="*/ 1376498 h 1682495"/>
              <a:gd name="connsiteX574" fmla="*/ 6323331 w 8882887"/>
              <a:gd name="connsiteY574" fmla="*/ 1378241 h 1682495"/>
              <a:gd name="connsiteX575" fmla="*/ 6323331 w 8882887"/>
              <a:gd name="connsiteY575" fmla="*/ 1390445 h 1682495"/>
              <a:gd name="connsiteX576" fmla="*/ 6321659 w 8882887"/>
              <a:gd name="connsiteY576" fmla="*/ 1390445 h 1682495"/>
              <a:gd name="connsiteX577" fmla="*/ 6309957 w 8882887"/>
              <a:gd name="connsiteY577" fmla="*/ 1390445 h 1682495"/>
              <a:gd name="connsiteX578" fmla="*/ 6309957 w 8882887"/>
              <a:gd name="connsiteY578" fmla="*/ 1391753 h 1682495"/>
              <a:gd name="connsiteX579" fmla="*/ 6309957 w 8882887"/>
              <a:gd name="connsiteY579" fmla="*/ 1400906 h 1682495"/>
              <a:gd name="connsiteX580" fmla="*/ 6311629 w 8882887"/>
              <a:gd name="connsiteY580" fmla="*/ 1400906 h 1682495"/>
              <a:gd name="connsiteX581" fmla="*/ 6323331 w 8882887"/>
              <a:gd name="connsiteY581" fmla="*/ 1400906 h 1682495"/>
              <a:gd name="connsiteX582" fmla="*/ 6323331 w 8882887"/>
              <a:gd name="connsiteY582" fmla="*/ 1402650 h 1682495"/>
              <a:gd name="connsiteX583" fmla="*/ 6323331 w 8882887"/>
              <a:gd name="connsiteY583" fmla="*/ 1414854 h 1682495"/>
              <a:gd name="connsiteX584" fmla="*/ 6321659 w 8882887"/>
              <a:gd name="connsiteY584" fmla="*/ 1414854 h 1682495"/>
              <a:gd name="connsiteX585" fmla="*/ 6309957 w 8882887"/>
              <a:gd name="connsiteY585" fmla="*/ 1414854 h 1682495"/>
              <a:gd name="connsiteX586" fmla="*/ 6309957 w 8882887"/>
              <a:gd name="connsiteY586" fmla="*/ 1416597 h 1682495"/>
              <a:gd name="connsiteX587" fmla="*/ 6309957 w 8882887"/>
              <a:gd name="connsiteY587" fmla="*/ 1428803 h 1682495"/>
              <a:gd name="connsiteX588" fmla="*/ 6311629 w 8882887"/>
              <a:gd name="connsiteY588" fmla="*/ 1428803 h 1682495"/>
              <a:gd name="connsiteX589" fmla="*/ 6323331 w 8882887"/>
              <a:gd name="connsiteY589" fmla="*/ 1428803 h 1682495"/>
              <a:gd name="connsiteX590" fmla="*/ 6323331 w 8882887"/>
              <a:gd name="connsiteY590" fmla="*/ 1430109 h 1682495"/>
              <a:gd name="connsiteX591" fmla="*/ 6323331 w 8882887"/>
              <a:gd name="connsiteY591" fmla="*/ 1439262 h 1682495"/>
              <a:gd name="connsiteX592" fmla="*/ 6321659 w 8882887"/>
              <a:gd name="connsiteY592" fmla="*/ 1439262 h 1682495"/>
              <a:gd name="connsiteX593" fmla="*/ 6309957 w 8882887"/>
              <a:gd name="connsiteY593" fmla="*/ 1439262 h 1682495"/>
              <a:gd name="connsiteX594" fmla="*/ 6309957 w 8882887"/>
              <a:gd name="connsiteY594" fmla="*/ 1441007 h 1682495"/>
              <a:gd name="connsiteX595" fmla="*/ 6309957 w 8882887"/>
              <a:gd name="connsiteY595" fmla="*/ 1453211 h 1682495"/>
              <a:gd name="connsiteX596" fmla="*/ 6311629 w 8882887"/>
              <a:gd name="connsiteY596" fmla="*/ 1453211 h 1682495"/>
              <a:gd name="connsiteX597" fmla="*/ 6323331 w 8882887"/>
              <a:gd name="connsiteY597" fmla="*/ 1453211 h 1682495"/>
              <a:gd name="connsiteX598" fmla="*/ 6323331 w 8882887"/>
              <a:gd name="connsiteY598" fmla="*/ 1454954 h 1682495"/>
              <a:gd name="connsiteX599" fmla="*/ 6323331 w 8882887"/>
              <a:gd name="connsiteY599" fmla="*/ 1467159 h 1682495"/>
              <a:gd name="connsiteX600" fmla="*/ 6321659 w 8882887"/>
              <a:gd name="connsiteY600" fmla="*/ 1467159 h 1682495"/>
              <a:gd name="connsiteX601" fmla="*/ 6309957 w 8882887"/>
              <a:gd name="connsiteY601" fmla="*/ 1467159 h 1682495"/>
              <a:gd name="connsiteX602" fmla="*/ 6309957 w 8882887"/>
              <a:gd name="connsiteY602" fmla="*/ 1468902 h 1682495"/>
              <a:gd name="connsiteX603" fmla="*/ 6309957 w 8882887"/>
              <a:gd name="connsiteY603" fmla="*/ 1481106 h 1682495"/>
              <a:gd name="connsiteX604" fmla="*/ 6311629 w 8882887"/>
              <a:gd name="connsiteY604" fmla="*/ 1481106 h 1682495"/>
              <a:gd name="connsiteX605" fmla="*/ 6323331 w 8882887"/>
              <a:gd name="connsiteY605" fmla="*/ 1481106 h 1682495"/>
              <a:gd name="connsiteX606" fmla="*/ 6323331 w 8882887"/>
              <a:gd name="connsiteY606" fmla="*/ 1482414 h 1682495"/>
              <a:gd name="connsiteX607" fmla="*/ 6323331 w 8882887"/>
              <a:gd name="connsiteY607" fmla="*/ 1491567 h 1682495"/>
              <a:gd name="connsiteX608" fmla="*/ 6321659 w 8882887"/>
              <a:gd name="connsiteY608" fmla="*/ 1491567 h 1682495"/>
              <a:gd name="connsiteX609" fmla="*/ 6309957 w 8882887"/>
              <a:gd name="connsiteY609" fmla="*/ 1491567 h 1682495"/>
              <a:gd name="connsiteX610" fmla="*/ 6309957 w 8882887"/>
              <a:gd name="connsiteY610" fmla="*/ 1493310 h 1682495"/>
              <a:gd name="connsiteX611" fmla="*/ 6309957 w 8882887"/>
              <a:gd name="connsiteY611" fmla="*/ 1505516 h 1682495"/>
              <a:gd name="connsiteX612" fmla="*/ 6346735 w 8882887"/>
              <a:gd name="connsiteY612" fmla="*/ 1536899 h 1682495"/>
              <a:gd name="connsiteX613" fmla="*/ 6345065 w 8882887"/>
              <a:gd name="connsiteY613" fmla="*/ 1543872 h 1682495"/>
              <a:gd name="connsiteX614" fmla="*/ 6333361 w 8882887"/>
              <a:gd name="connsiteY614" fmla="*/ 1543872 h 1682495"/>
              <a:gd name="connsiteX615" fmla="*/ 6333361 w 8882887"/>
              <a:gd name="connsiteY615" fmla="*/ 1582229 h 1682495"/>
              <a:gd name="connsiteX616" fmla="*/ 6335035 w 8882887"/>
              <a:gd name="connsiteY616" fmla="*/ 1582229 h 1682495"/>
              <a:gd name="connsiteX617" fmla="*/ 6346735 w 8882887"/>
              <a:gd name="connsiteY617" fmla="*/ 1582229 h 1682495"/>
              <a:gd name="connsiteX618" fmla="*/ 6346735 w 8882887"/>
              <a:gd name="connsiteY618" fmla="*/ 1580049 h 1682495"/>
              <a:gd name="connsiteX619" fmla="*/ 6346735 w 8882887"/>
              <a:gd name="connsiteY619" fmla="*/ 1564794 h 1682495"/>
              <a:gd name="connsiteX620" fmla="*/ 6348407 w 8882887"/>
              <a:gd name="connsiteY620" fmla="*/ 1563923 h 1682495"/>
              <a:gd name="connsiteX621" fmla="*/ 6360109 w 8882887"/>
              <a:gd name="connsiteY621" fmla="*/ 1557821 h 1682495"/>
              <a:gd name="connsiteX622" fmla="*/ 6363035 w 8882887"/>
              <a:gd name="connsiteY622" fmla="*/ 1557821 h 1682495"/>
              <a:gd name="connsiteX623" fmla="*/ 6383515 w 8882887"/>
              <a:gd name="connsiteY623" fmla="*/ 1557821 h 1682495"/>
              <a:gd name="connsiteX624" fmla="*/ 6383515 w 8882887"/>
              <a:gd name="connsiteY624" fmla="*/ 1559564 h 1682495"/>
              <a:gd name="connsiteX625" fmla="*/ 6383515 w 8882887"/>
              <a:gd name="connsiteY625" fmla="*/ 1571768 h 1682495"/>
              <a:gd name="connsiteX626" fmla="*/ 6386023 w 8882887"/>
              <a:gd name="connsiteY626" fmla="*/ 1571768 h 1682495"/>
              <a:gd name="connsiteX627" fmla="*/ 6403577 w 8882887"/>
              <a:gd name="connsiteY627" fmla="*/ 1571768 h 1682495"/>
              <a:gd name="connsiteX628" fmla="*/ 6405247 w 8882887"/>
              <a:gd name="connsiteY628" fmla="*/ 1578741 h 1682495"/>
              <a:gd name="connsiteX629" fmla="*/ 6416951 w 8882887"/>
              <a:gd name="connsiteY629" fmla="*/ 1578741 h 1682495"/>
              <a:gd name="connsiteX630" fmla="*/ 6453729 w 8882887"/>
              <a:gd name="connsiteY630" fmla="*/ 1627559 h 1682495"/>
              <a:gd name="connsiteX631" fmla="*/ 6453729 w 8882887"/>
              <a:gd name="connsiteY631" fmla="*/ 1679864 h 1682495"/>
              <a:gd name="connsiteX632" fmla="*/ 6455399 w 8882887"/>
              <a:gd name="connsiteY632" fmla="*/ 1679864 h 1682495"/>
              <a:gd name="connsiteX633" fmla="*/ 6467103 w 8882887"/>
              <a:gd name="connsiteY633" fmla="*/ 1679864 h 1682495"/>
              <a:gd name="connsiteX634" fmla="*/ 6467103 w 8882887"/>
              <a:gd name="connsiteY634" fmla="*/ 1676813 h 1682495"/>
              <a:gd name="connsiteX635" fmla="*/ 6467103 w 8882887"/>
              <a:gd name="connsiteY635" fmla="*/ 1655456 h 1682495"/>
              <a:gd name="connsiteX636" fmla="*/ 6468357 w 8882887"/>
              <a:gd name="connsiteY636" fmla="*/ 1655456 h 1682495"/>
              <a:gd name="connsiteX637" fmla="*/ 6477133 w 8882887"/>
              <a:gd name="connsiteY637" fmla="*/ 1655456 h 1682495"/>
              <a:gd name="connsiteX638" fmla="*/ 6477133 w 8882887"/>
              <a:gd name="connsiteY638" fmla="*/ 1657199 h 1682495"/>
              <a:gd name="connsiteX639" fmla="*/ 6477133 w 8882887"/>
              <a:gd name="connsiteY639" fmla="*/ 1669403 h 1682495"/>
              <a:gd name="connsiteX640" fmla="*/ 6490507 w 8882887"/>
              <a:gd name="connsiteY640" fmla="*/ 1596177 h 1682495"/>
              <a:gd name="connsiteX641" fmla="*/ 6547347 w 8882887"/>
              <a:gd name="connsiteY641" fmla="*/ 1596177 h 1682495"/>
              <a:gd name="connsiteX642" fmla="*/ 6547347 w 8882887"/>
              <a:gd name="connsiteY642" fmla="*/ 1484594 h 1682495"/>
              <a:gd name="connsiteX643" fmla="*/ 6600843 w 8882887"/>
              <a:gd name="connsiteY643" fmla="*/ 1484594 h 1682495"/>
              <a:gd name="connsiteX644" fmla="*/ 6600843 w 8882887"/>
              <a:gd name="connsiteY644" fmla="*/ 1483286 h 1682495"/>
              <a:gd name="connsiteX645" fmla="*/ 6600843 w 8882887"/>
              <a:gd name="connsiteY645" fmla="*/ 1474133 h 1682495"/>
              <a:gd name="connsiteX646" fmla="*/ 6634279 w 8882887"/>
              <a:gd name="connsiteY646" fmla="*/ 1474133 h 1682495"/>
              <a:gd name="connsiteX647" fmla="*/ 6634279 w 8882887"/>
              <a:gd name="connsiteY647" fmla="*/ 1414854 h 1682495"/>
              <a:gd name="connsiteX648" fmla="*/ 6627591 w 8882887"/>
              <a:gd name="connsiteY648" fmla="*/ 1412238 h 1682495"/>
              <a:gd name="connsiteX649" fmla="*/ 6627591 w 8882887"/>
              <a:gd name="connsiteY649" fmla="*/ 1393932 h 1682495"/>
              <a:gd name="connsiteX650" fmla="*/ 6634279 w 8882887"/>
              <a:gd name="connsiteY650" fmla="*/ 1397420 h 1682495"/>
              <a:gd name="connsiteX651" fmla="*/ 6640967 w 8882887"/>
              <a:gd name="connsiteY651" fmla="*/ 1362549 h 1682495"/>
              <a:gd name="connsiteX652" fmla="*/ 6647653 w 8882887"/>
              <a:gd name="connsiteY652" fmla="*/ 1397420 h 1682495"/>
              <a:gd name="connsiteX653" fmla="*/ 6651415 w 8882887"/>
              <a:gd name="connsiteY653" fmla="*/ 1392624 h 1682495"/>
              <a:gd name="connsiteX654" fmla="*/ 6654341 w 8882887"/>
              <a:gd name="connsiteY654" fmla="*/ 1383471 h 1682495"/>
              <a:gd name="connsiteX655" fmla="*/ 6655175 w 8882887"/>
              <a:gd name="connsiteY655" fmla="*/ 1381728 h 1682495"/>
              <a:gd name="connsiteX656" fmla="*/ 6661027 w 8882887"/>
              <a:gd name="connsiteY656" fmla="*/ 1369523 h 1682495"/>
              <a:gd name="connsiteX657" fmla="*/ 6661863 w 8882887"/>
              <a:gd name="connsiteY657" fmla="*/ 1367780 h 1682495"/>
              <a:gd name="connsiteX658" fmla="*/ 6667715 w 8882887"/>
              <a:gd name="connsiteY658" fmla="*/ 1355576 h 1682495"/>
              <a:gd name="connsiteX659" fmla="*/ 6669803 w 8882887"/>
              <a:gd name="connsiteY659" fmla="*/ 1354268 h 1682495"/>
              <a:gd name="connsiteX660" fmla="*/ 6684431 w 8882887"/>
              <a:gd name="connsiteY660" fmla="*/ 1345115 h 1682495"/>
              <a:gd name="connsiteX661" fmla="*/ 6686939 w 8882887"/>
              <a:gd name="connsiteY661" fmla="*/ 1343372 h 1682495"/>
              <a:gd name="connsiteX662" fmla="*/ 6704493 w 8882887"/>
              <a:gd name="connsiteY662" fmla="*/ 1331166 h 1682495"/>
              <a:gd name="connsiteX663" fmla="*/ 6705747 w 8882887"/>
              <a:gd name="connsiteY663" fmla="*/ 1329423 h 1682495"/>
              <a:gd name="connsiteX664" fmla="*/ 6714523 w 8882887"/>
              <a:gd name="connsiteY664" fmla="*/ 1317219 h 1682495"/>
              <a:gd name="connsiteX665" fmla="*/ 6715359 w 8882887"/>
              <a:gd name="connsiteY665" fmla="*/ 1314168 h 1682495"/>
              <a:gd name="connsiteX666" fmla="*/ 6721211 w 8882887"/>
              <a:gd name="connsiteY666" fmla="*/ 1292810 h 1682495"/>
              <a:gd name="connsiteX667" fmla="*/ 6722047 w 8882887"/>
              <a:gd name="connsiteY667" fmla="*/ 1295861 h 1682495"/>
              <a:gd name="connsiteX668" fmla="*/ 6727897 w 8882887"/>
              <a:gd name="connsiteY668" fmla="*/ 1317219 h 1682495"/>
              <a:gd name="connsiteX669" fmla="*/ 6728733 w 8882887"/>
              <a:gd name="connsiteY669" fmla="*/ 1318526 h 1682495"/>
              <a:gd name="connsiteX670" fmla="*/ 6734585 w 8882887"/>
              <a:gd name="connsiteY670" fmla="*/ 1327680 h 1682495"/>
              <a:gd name="connsiteX671" fmla="*/ 6736675 w 8882887"/>
              <a:gd name="connsiteY671" fmla="*/ 1329423 h 1682495"/>
              <a:gd name="connsiteX672" fmla="*/ 6751303 w 8882887"/>
              <a:gd name="connsiteY672" fmla="*/ 1341627 h 1682495"/>
              <a:gd name="connsiteX673" fmla="*/ 6752975 w 8882887"/>
              <a:gd name="connsiteY673" fmla="*/ 1343372 h 1682495"/>
              <a:gd name="connsiteX674" fmla="*/ 6764675 w 8882887"/>
              <a:gd name="connsiteY674" fmla="*/ 1355576 h 1682495"/>
              <a:gd name="connsiteX675" fmla="*/ 6766349 w 8882887"/>
              <a:gd name="connsiteY675" fmla="*/ 1357319 h 1682495"/>
              <a:gd name="connsiteX676" fmla="*/ 6778051 w 8882887"/>
              <a:gd name="connsiteY676" fmla="*/ 1369523 h 1682495"/>
              <a:gd name="connsiteX677" fmla="*/ 6778469 w 8882887"/>
              <a:gd name="connsiteY677" fmla="*/ 1371267 h 1682495"/>
              <a:gd name="connsiteX678" fmla="*/ 6781393 w 8882887"/>
              <a:gd name="connsiteY678" fmla="*/ 1383471 h 1682495"/>
              <a:gd name="connsiteX679" fmla="*/ 6781811 w 8882887"/>
              <a:gd name="connsiteY679" fmla="*/ 1385214 h 1682495"/>
              <a:gd name="connsiteX680" fmla="*/ 6784737 w 8882887"/>
              <a:gd name="connsiteY680" fmla="*/ 1397420 h 1682495"/>
              <a:gd name="connsiteX681" fmla="*/ 6794767 w 8882887"/>
              <a:gd name="connsiteY681" fmla="*/ 1362549 h 1682495"/>
              <a:gd name="connsiteX682" fmla="*/ 6801455 w 8882887"/>
              <a:gd name="connsiteY682" fmla="*/ 1397420 h 1682495"/>
              <a:gd name="connsiteX683" fmla="*/ 6808141 w 8882887"/>
              <a:gd name="connsiteY683" fmla="*/ 1400034 h 1682495"/>
              <a:gd name="connsiteX684" fmla="*/ 6808141 w 8882887"/>
              <a:gd name="connsiteY684" fmla="*/ 1418342 h 1682495"/>
              <a:gd name="connsiteX685" fmla="*/ 6801455 w 8882887"/>
              <a:gd name="connsiteY685" fmla="*/ 1467159 h 1682495"/>
              <a:gd name="connsiteX686" fmla="*/ 6803127 w 8882887"/>
              <a:gd name="connsiteY686" fmla="*/ 1467159 h 1682495"/>
              <a:gd name="connsiteX687" fmla="*/ 6814829 w 8882887"/>
              <a:gd name="connsiteY687" fmla="*/ 1467159 h 1682495"/>
              <a:gd name="connsiteX688" fmla="*/ 6816083 w 8882887"/>
              <a:gd name="connsiteY688" fmla="*/ 1474133 h 1682495"/>
              <a:gd name="connsiteX689" fmla="*/ 6824859 w 8882887"/>
              <a:gd name="connsiteY689" fmla="*/ 1474133 h 1682495"/>
              <a:gd name="connsiteX690" fmla="*/ 6824859 w 8882887"/>
              <a:gd name="connsiteY690" fmla="*/ 1472390 h 1682495"/>
              <a:gd name="connsiteX691" fmla="*/ 6824859 w 8882887"/>
              <a:gd name="connsiteY691" fmla="*/ 1460184 h 1682495"/>
              <a:gd name="connsiteX692" fmla="*/ 6828203 w 8882887"/>
              <a:gd name="connsiteY692" fmla="*/ 1460184 h 1682495"/>
              <a:gd name="connsiteX693" fmla="*/ 6851607 w 8882887"/>
              <a:gd name="connsiteY693" fmla="*/ 1460184 h 1682495"/>
              <a:gd name="connsiteX694" fmla="*/ 6851607 w 8882887"/>
              <a:gd name="connsiteY694" fmla="*/ 1457133 h 1682495"/>
              <a:gd name="connsiteX695" fmla="*/ 6851607 w 8882887"/>
              <a:gd name="connsiteY695" fmla="*/ 1435776 h 1682495"/>
              <a:gd name="connsiteX696" fmla="*/ 6908447 w 8882887"/>
              <a:gd name="connsiteY696" fmla="*/ 1435776 h 1682495"/>
              <a:gd name="connsiteX697" fmla="*/ 6908447 w 8882887"/>
              <a:gd name="connsiteY697" fmla="*/ 1437956 h 1682495"/>
              <a:gd name="connsiteX698" fmla="*/ 6908447 w 8882887"/>
              <a:gd name="connsiteY698" fmla="*/ 1453211 h 1682495"/>
              <a:gd name="connsiteX699" fmla="*/ 6938539 w 8882887"/>
              <a:gd name="connsiteY699" fmla="*/ 1453211 h 1682495"/>
              <a:gd name="connsiteX700" fmla="*/ 6938539 w 8882887"/>
              <a:gd name="connsiteY700" fmla="*/ 1456698 h 1682495"/>
              <a:gd name="connsiteX701" fmla="*/ 6938539 w 8882887"/>
              <a:gd name="connsiteY701" fmla="*/ 1481106 h 1682495"/>
              <a:gd name="connsiteX702" fmla="*/ 6931853 w 8882887"/>
              <a:gd name="connsiteY702" fmla="*/ 1482414 h 1682495"/>
              <a:gd name="connsiteX703" fmla="*/ 6931853 w 8882887"/>
              <a:gd name="connsiteY703" fmla="*/ 1491567 h 1682495"/>
              <a:gd name="connsiteX704" fmla="*/ 6938539 w 8882887"/>
              <a:gd name="connsiteY704" fmla="*/ 1494183 h 1682495"/>
              <a:gd name="connsiteX705" fmla="*/ 6938539 w 8882887"/>
              <a:gd name="connsiteY705" fmla="*/ 1512489 h 1682495"/>
              <a:gd name="connsiteX706" fmla="*/ 6931853 w 8882887"/>
              <a:gd name="connsiteY706" fmla="*/ 1519463 h 1682495"/>
              <a:gd name="connsiteX707" fmla="*/ 6931853 w 8882887"/>
              <a:gd name="connsiteY707" fmla="*/ 1603151 h 1682495"/>
              <a:gd name="connsiteX708" fmla="*/ 6934777 w 8882887"/>
              <a:gd name="connsiteY708" fmla="*/ 1603151 h 1682495"/>
              <a:gd name="connsiteX709" fmla="*/ 6955257 w 8882887"/>
              <a:gd name="connsiteY709" fmla="*/ 1603151 h 1682495"/>
              <a:gd name="connsiteX710" fmla="*/ 6957763 w 8882887"/>
              <a:gd name="connsiteY710" fmla="*/ 1610124 h 1682495"/>
              <a:gd name="connsiteX711" fmla="*/ 6975319 w 8882887"/>
              <a:gd name="connsiteY711" fmla="*/ 1610124 h 1682495"/>
              <a:gd name="connsiteX712" fmla="*/ 6975319 w 8882887"/>
              <a:gd name="connsiteY712" fmla="*/ 1613175 h 1682495"/>
              <a:gd name="connsiteX713" fmla="*/ 6975319 w 8882887"/>
              <a:gd name="connsiteY713" fmla="*/ 1634534 h 1682495"/>
              <a:gd name="connsiteX714" fmla="*/ 6977827 w 8882887"/>
              <a:gd name="connsiteY714" fmla="*/ 1634534 h 1682495"/>
              <a:gd name="connsiteX715" fmla="*/ 6995379 w 8882887"/>
              <a:gd name="connsiteY715" fmla="*/ 1634534 h 1682495"/>
              <a:gd name="connsiteX716" fmla="*/ 6995379 w 8882887"/>
              <a:gd name="connsiteY716" fmla="*/ 1631483 h 1682495"/>
              <a:gd name="connsiteX717" fmla="*/ 6995379 w 8882887"/>
              <a:gd name="connsiteY717" fmla="*/ 1610124 h 1682495"/>
              <a:gd name="connsiteX718" fmla="*/ 6998303 w 8882887"/>
              <a:gd name="connsiteY718" fmla="*/ 1608381 h 1682495"/>
              <a:gd name="connsiteX719" fmla="*/ 7018783 w 8882887"/>
              <a:gd name="connsiteY719" fmla="*/ 1596177 h 1682495"/>
              <a:gd name="connsiteX720" fmla="*/ 7018783 w 8882887"/>
              <a:gd name="connsiteY720" fmla="*/ 1564794 h 1682495"/>
              <a:gd name="connsiteX721" fmla="*/ 7012097 w 8882887"/>
              <a:gd name="connsiteY721" fmla="*/ 1529924 h 1682495"/>
              <a:gd name="connsiteX722" fmla="*/ 7013767 w 8882887"/>
              <a:gd name="connsiteY722" fmla="*/ 1529924 h 1682495"/>
              <a:gd name="connsiteX723" fmla="*/ 7025471 w 8882887"/>
              <a:gd name="connsiteY723" fmla="*/ 1529924 h 1682495"/>
              <a:gd name="connsiteX724" fmla="*/ 7055563 w 8882887"/>
              <a:gd name="connsiteY724" fmla="*/ 1526438 h 1682495"/>
              <a:gd name="connsiteX725" fmla="*/ 7055563 w 8882887"/>
              <a:gd name="connsiteY725" fmla="*/ 1524693 h 1682495"/>
              <a:gd name="connsiteX726" fmla="*/ 7055563 w 8882887"/>
              <a:gd name="connsiteY726" fmla="*/ 1512489 h 1682495"/>
              <a:gd name="connsiteX727" fmla="*/ 7058071 w 8882887"/>
              <a:gd name="connsiteY727" fmla="*/ 1512489 h 1682495"/>
              <a:gd name="connsiteX728" fmla="*/ 7075623 w 8882887"/>
              <a:gd name="connsiteY728" fmla="*/ 1512489 h 1682495"/>
              <a:gd name="connsiteX729" fmla="*/ 7075623 w 8882887"/>
              <a:gd name="connsiteY729" fmla="*/ 1338141 h 1682495"/>
              <a:gd name="connsiteX730" fmla="*/ 7077295 w 8882887"/>
              <a:gd name="connsiteY730" fmla="*/ 1338141 h 1682495"/>
              <a:gd name="connsiteX731" fmla="*/ 7088997 w 8882887"/>
              <a:gd name="connsiteY731" fmla="*/ 1338141 h 1682495"/>
              <a:gd name="connsiteX732" fmla="*/ 7088997 w 8882887"/>
              <a:gd name="connsiteY732" fmla="*/ 1334654 h 1682495"/>
              <a:gd name="connsiteX733" fmla="*/ 7088997 w 8882887"/>
              <a:gd name="connsiteY733" fmla="*/ 1310244 h 1682495"/>
              <a:gd name="connsiteX734" fmla="*/ 7092341 w 8882887"/>
              <a:gd name="connsiteY734" fmla="*/ 1240505 h 1682495"/>
              <a:gd name="connsiteX735" fmla="*/ 7094013 w 8882887"/>
              <a:gd name="connsiteY735" fmla="*/ 1240505 h 1682495"/>
              <a:gd name="connsiteX736" fmla="*/ 7105715 w 8882887"/>
              <a:gd name="connsiteY736" fmla="*/ 1240505 h 1682495"/>
              <a:gd name="connsiteX737" fmla="*/ 7105715 w 8882887"/>
              <a:gd name="connsiteY737" fmla="*/ 1242249 h 1682495"/>
              <a:gd name="connsiteX738" fmla="*/ 7105715 w 8882887"/>
              <a:gd name="connsiteY738" fmla="*/ 1254453 h 1682495"/>
              <a:gd name="connsiteX739" fmla="*/ 7112401 w 8882887"/>
              <a:gd name="connsiteY739" fmla="*/ 1250966 h 1682495"/>
              <a:gd name="connsiteX740" fmla="*/ 7112401 w 8882887"/>
              <a:gd name="connsiteY740" fmla="*/ 1226558 h 1682495"/>
              <a:gd name="connsiteX741" fmla="*/ 7114491 w 8882887"/>
              <a:gd name="connsiteY741" fmla="*/ 1225686 h 1682495"/>
              <a:gd name="connsiteX742" fmla="*/ 7129119 w 8882887"/>
              <a:gd name="connsiteY742" fmla="*/ 1219584 h 1682495"/>
              <a:gd name="connsiteX743" fmla="*/ 7130791 w 8882887"/>
              <a:gd name="connsiteY743" fmla="*/ 1220456 h 1682495"/>
              <a:gd name="connsiteX744" fmla="*/ 7142493 w 8882887"/>
              <a:gd name="connsiteY744" fmla="*/ 1226558 h 1682495"/>
              <a:gd name="connsiteX745" fmla="*/ 7145001 w 8882887"/>
              <a:gd name="connsiteY745" fmla="*/ 1226558 h 1682495"/>
              <a:gd name="connsiteX746" fmla="*/ 7162555 w 8882887"/>
              <a:gd name="connsiteY746" fmla="*/ 1226558 h 1682495"/>
              <a:gd name="connsiteX747" fmla="*/ 7162555 w 8882887"/>
              <a:gd name="connsiteY747" fmla="*/ 1181226 h 1682495"/>
              <a:gd name="connsiteX748" fmla="*/ 7164227 w 8882887"/>
              <a:gd name="connsiteY748" fmla="*/ 1181226 h 1682495"/>
              <a:gd name="connsiteX749" fmla="*/ 7175927 w 8882887"/>
              <a:gd name="connsiteY749" fmla="*/ 1181226 h 1682495"/>
              <a:gd name="connsiteX750" fmla="*/ 7178017 w 8882887"/>
              <a:gd name="connsiteY750" fmla="*/ 1188201 h 1682495"/>
              <a:gd name="connsiteX751" fmla="*/ 7192647 w 8882887"/>
              <a:gd name="connsiteY751" fmla="*/ 1188201 h 1682495"/>
              <a:gd name="connsiteX752" fmla="*/ 7194319 w 8882887"/>
              <a:gd name="connsiteY752" fmla="*/ 1181226 h 1682495"/>
              <a:gd name="connsiteX753" fmla="*/ 7206021 w 8882887"/>
              <a:gd name="connsiteY753" fmla="*/ 1181226 h 1682495"/>
              <a:gd name="connsiteX754" fmla="*/ 7206021 w 8882887"/>
              <a:gd name="connsiteY754" fmla="*/ 1233531 h 1682495"/>
              <a:gd name="connsiteX755" fmla="*/ 7208111 w 8882887"/>
              <a:gd name="connsiteY755" fmla="*/ 1235274 h 1682495"/>
              <a:gd name="connsiteX756" fmla="*/ 7222739 w 8882887"/>
              <a:gd name="connsiteY756" fmla="*/ 1247480 h 1682495"/>
              <a:gd name="connsiteX757" fmla="*/ 7256173 w 8882887"/>
              <a:gd name="connsiteY757" fmla="*/ 1257941 h 1682495"/>
              <a:gd name="connsiteX758" fmla="*/ 7256173 w 8882887"/>
              <a:gd name="connsiteY758" fmla="*/ 1255761 h 1682495"/>
              <a:gd name="connsiteX759" fmla="*/ 7256173 w 8882887"/>
              <a:gd name="connsiteY759" fmla="*/ 1240505 h 1682495"/>
              <a:gd name="connsiteX760" fmla="*/ 7299639 w 8882887"/>
              <a:gd name="connsiteY760" fmla="*/ 1226558 h 1682495"/>
              <a:gd name="connsiteX761" fmla="*/ 7299639 w 8882887"/>
              <a:gd name="connsiteY761" fmla="*/ 1224815 h 1682495"/>
              <a:gd name="connsiteX762" fmla="*/ 7299639 w 8882887"/>
              <a:gd name="connsiteY762" fmla="*/ 1212609 h 1682495"/>
              <a:gd name="connsiteX763" fmla="*/ 7300893 w 8882887"/>
              <a:gd name="connsiteY763" fmla="*/ 1212609 h 1682495"/>
              <a:gd name="connsiteX764" fmla="*/ 7309669 w 8882887"/>
              <a:gd name="connsiteY764" fmla="*/ 1212609 h 1682495"/>
              <a:gd name="connsiteX765" fmla="*/ 7309669 w 8882887"/>
              <a:gd name="connsiteY765" fmla="*/ 1211303 h 1682495"/>
              <a:gd name="connsiteX766" fmla="*/ 7309669 w 8882887"/>
              <a:gd name="connsiteY766" fmla="*/ 1202148 h 1682495"/>
              <a:gd name="connsiteX767" fmla="*/ 7313013 w 8882887"/>
              <a:gd name="connsiteY767" fmla="*/ 1202148 h 1682495"/>
              <a:gd name="connsiteX768" fmla="*/ 7336417 w 8882887"/>
              <a:gd name="connsiteY768" fmla="*/ 1202148 h 1682495"/>
              <a:gd name="connsiteX769" fmla="*/ 7336417 w 8882887"/>
              <a:gd name="connsiteY769" fmla="*/ 1203456 h 1682495"/>
              <a:gd name="connsiteX770" fmla="*/ 7336417 w 8882887"/>
              <a:gd name="connsiteY770" fmla="*/ 1212609 h 1682495"/>
              <a:gd name="connsiteX771" fmla="*/ 7338925 w 8882887"/>
              <a:gd name="connsiteY771" fmla="*/ 1212609 h 1682495"/>
              <a:gd name="connsiteX772" fmla="*/ 7356479 w 8882887"/>
              <a:gd name="connsiteY772" fmla="*/ 1212609 h 1682495"/>
              <a:gd name="connsiteX773" fmla="*/ 7356479 w 8882887"/>
              <a:gd name="connsiteY773" fmla="*/ 1215225 h 1682495"/>
              <a:gd name="connsiteX774" fmla="*/ 7356479 w 8882887"/>
              <a:gd name="connsiteY774" fmla="*/ 1233531 h 1682495"/>
              <a:gd name="connsiteX775" fmla="*/ 7393257 w 8882887"/>
              <a:gd name="connsiteY775" fmla="*/ 1233531 h 1682495"/>
              <a:gd name="connsiteX776" fmla="*/ 7393257 w 8882887"/>
              <a:gd name="connsiteY776" fmla="*/ 1231788 h 1682495"/>
              <a:gd name="connsiteX777" fmla="*/ 7393257 w 8882887"/>
              <a:gd name="connsiteY777" fmla="*/ 1219584 h 1682495"/>
              <a:gd name="connsiteX778" fmla="*/ 7395347 w 8882887"/>
              <a:gd name="connsiteY778" fmla="*/ 1219584 h 1682495"/>
              <a:gd name="connsiteX779" fmla="*/ 7409975 w 8882887"/>
              <a:gd name="connsiteY779" fmla="*/ 1219584 h 1682495"/>
              <a:gd name="connsiteX780" fmla="*/ 7409975 w 8882887"/>
              <a:gd name="connsiteY780" fmla="*/ 1217840 h 1682495"/>
              <a:gd name="connsiteX781" fmla="*/ 7409975 w 8882887"/>
              <a:gd name="connsiteY781" fmla="*/ 1205636 h 1682495"/>
              <a:gd name="connsiteX782" fmla="*/ 7412483 w 8882887"/>
              <a:gd name="connsiteY782" fmla="*/ 1205636 h 1682495"/>
              <a:gd name="connsiteX783" fmla="*/ 7430035 w 8882887"/>
              <a:gd name="connsiteY783" fmla="*/ 1205636 h 1682495"/>
              <a:gd name="connsiteX784" fmla="*/ 7430035 w 8882887"/>
              <a:gd name="connsiteY784" fmla="*/ 1207379 h 1682495"/>
              <a:gd name="connsiteX785" fmla="*/ 7430035 w 8882887"/>
              <a:gd name="connsiteY785" fmla="*/ 1219584 h 1682495"/>
              <a:gd name="connsiteX786" fmla="*/ 7436723 w 8882887"/>
              <a:gd name="connsiteY786" fmla="*/ 1135896 h 1682495"/>
              <a:gd name="connsiteX787" fmla="*/ 7587181 w 8882887"/>
              <a:gd name="connsiteY787" fmla="*/ 1135896 h 1682495"/>
              <a:gd name="connsiteX788" fmla="*/ 7587181 w 8882887"/>
              <a:gd name="connsiteY788" fmla="*/ 1247480 h 1682495"/>
              <a:gd name="connsiteX789" fmla="*/ 7590525 w 8882887"/>
              <a:gd name="connsiteY789" fmla="*/ 1247480 h 1682495"/>
              <a:gd name="connsiteX790" fmla="*/ 7613929 w 8882887"/>
              <a:gd name="connsiteY790" fmla="*/ 1247480 h 1682495"/>
              <a:gd name="connsiteX791" fmla="*/ 7613929 w 8882887"/>
              <a:gd name="connsiteY791" fmla="*/ 1121948 h 1682495"/>
              <a:gd name="connsiteX792" fmla="*/ 7647365 w 8882887"/>
              <a:gd name="connsiteY792" fmla="*/ 1104513 h 1682495"/>
              <a:gd name="connsiteX793" fmla="*/ 7690831 w 8882887"/>
              <a:gd name="connsiteY793" fmla="*/ 1104513 h 1682495"/>
              <a:gd name="connsiteX794" fmla="*/ 7693757 w 8882887"/>
              <a:gd name="connsiteY794" fmla="*/ 1101899 h 1682495"/>
              <a:gd name="connsiteX795" fmla="*/ 7714235 w 8882887"/>
              <a:gd name="connsiteY795" fmla="*/ 1083591 h 1682495"/>
              <a:gd name="connsiteX796" fmla="*/ 7771075 w 8882887"/>
              <a:gd name="connsiteY796" fmla="*/ 1083591 h 1682495"/>
              <a:gd name="connsiteX797" fmla="*/ 7771075 w 8882887"/>
              <a:gd name="connsiteY797" fmla="*/ 1086207 h 1682495"/>
              <a:gd name="connsiteX798" fmla="*/ 7771075 w 8882887"/>
              <a:gd name="connsiteY798" fmla="*/ 1104513 h 1682495"/>
              <a:gd name="connsiteX799" fmla="*/ 7827915 w 8882887"/>
              <a:gd name="connsiteY799" fmla="*/ 1104513 h 1682495"/>
              <a:gd name="connsiteX800" fmla="*/ 7827915 w 8882887"/>
              <a:gd name="connsiteY800" fmla="*/ 1240505 h 1682495"/>
              <a:gd name="connsiteX801" fmla="*/ 7830005 w 8882887"/>
              <a:gd name="connsiteY801" fmla="*/ 1240505 h 1682495"/>
              <a:gd name="connsiteX802" fmla="*/ 7844633 w 8882887"/>
              <a:gd name="connsiteY802" fmla="*/ 1240505 h 1682495"/>
              <a:gd name="connsiteX803" fmla="*/ 7844633 w 8882887"/>
              <a:gd name="connsiteY803" fmla="*/ 1439262 h 1682495"/>
              <a:gd name="connsiteX804" fmla="*/ 7847975 w 8882887"/>
              <a:gd name="connsiteY804" fmla="*/ 1439262 h 1682495"/>
              <a:gd name="connsiteX805" fmla="*/ 7871381 w 8882887"/>
              <a:gd name="connsiteY805" fmla="*/ 1439262 h 1682495"/>
              <a:gd name="connsiteX806" fmla="*/ 7871381 w 8882887"/>
              <a:gd name="connsiteY806" fmla="*/ 1310244 h 1682495"/>
              <a:gd name="connsiteX807" fmla="*/ 7872635 w 8882887"/>
              <a:gd name="connsiteY807" fmla="*/ 1309373 h 1682495"/>
              <a:gd name="connsiteX808" fmla="*/ 7881411 w 8882887"/>
              <a:gd name="connsiteY808" fmla="*/ 1303271 h 1682495"/>
              <a:gd name="connsiteX809" fmla="*/ 7888099 w 8882887"/>
              <a:gd name="connsiteY809" fmla="*/ 1305014 h 1682495"/>
              <a:gd name="connsiteX810" fmla="*/ 7888099 w 8882887"/>
              <a:gd name="connsiteY810" fmla="*/ 1317219 h 1682495"/>
              <a:gd name="connsiteX811" fmla="*/ 7891441 w 8882887"/>
              <a:gd name="connsiteY811" fmla="*/ 1315475 h 1682495"/>
              <a:gd name="connsiteX812" fmla="*/ 7914847 w 8882887"/>
              <a:gd name="connsiteY812" fmla="*/ 1303271 h 1682495"/>
              <a:gd name="connsiteX813" fmla="*/ 7917773 w 8882887"/>
              <a:gd name="connsiteY813" fmla="*/ 1303271 h 1682495"/>
              <a:gd name="connsiteX814" fmla="*/ 7938251 w 8882887"/>
              <a:gd name="connsiteY814" fmla="*/ 1303271 h 1682495"/>
              <a:gd name="connsiteX815" fmla="*/ 7938251 w 8882887"/>
              <a:gd name="connsiteY815" fmla="*/ 1540385 h 1682495"/>
              <a:gd name="connsiteX816" fmla="*/ 7985061 w 8882887"/>
              <a:gd name="connsiteY816" fmla="*/ 1547360 h 1682495"/>
              <a:gd name="connsiteX817" fmla="*/ 7985061 w 8882887"/>
              <a:gd name="connsiteY817" fmla="*/ 1536899 h 1682495"/>
              <a:gd name="connsiteX818" fmla="*/ 8035213 w 8882887"/>
              <a:gd name="connsiteY818" fmla="*/ 1536899 h 1682495"/>
              <a:gd name="connsiteX819" fmla="*/ 8035213 w 8882887"/>
              <a:gd name="connsiteY819" fmla="*/ 1491567 h 1682495"/>
              <a:gd name="connsiteX820" fmla="*/ 8048587 w 8882887"/>
              <a:gd name="connsiteY820" fmla="*/ 1491567 h 1682495"/>
              <a:gd name="connsiteX821" fmla="*/ 8048587 w 8882887"/>
              <a:gd name="connsiteY821" fmla="*/ 1432289 h 1682495"/>
              <a:gd name="connsiteX822" fmla="*/ 8058619 w 8882887"/>
              <a:gd name="connsiteY822" fmla="*/ 1432289 h 1682495"/>
              <a:gd name="connsiteX823" fmla="*/ 8058619 w 8882887"/>
              <a:gd name="connsiteY823" fmla="*/ 1373010 h 1682495"/>
              <a:gd name="connsiteX824" fmla="*/ 8082023 w 8882887"/>
              <a:gd name="connsiteY824" fmla="*/ 1373010 h 1682495"/>
              <a:gd name="connsiteX825" fmla="*/ 8155579 w 8882887"/>
              <a:gd name="connsiteY825" fmla="*/ 1341627 h 1682495"/>
              <a:gd name="connsiteX826" fmla="*/ 8158923 w 8882887"/>
              <a:gd name="connsiteY826" fmla="*/ 1310244 h 1682495"/>
              <a:gd name="connsiteX827" fmla="*/ 8165611 w 8882887"/>
              <a:gd name="connsiteY827" fmla="*/ 1341627 h 1682495"/>
              <a:gd name="connsiteX828" fmla="*/ 8242511 w 8882887"/>
              <a:gd name="connsiteY828" fmla="*/ 1383471 h 1682495"/>
              <a:gd name="connsiteX829" fmla="*/ 8242511 w 8882887"/>
              <a:gd name="connsiteY829" fmla="*/ 1376498 h 1682495"/>
              <a:gd name="connsiteX830" fmla="*/ 8262573 w 8882887"/>
              <a:gd name="connsiteY830" fmla="*/ 1376498 h 1682495"/>
              <a:gd name="connsiteX831" fmla="*/ 8262573 w 8882887"/>
              <a:gd name="connsiteY831" fmla="*/ 1432289 h 1682495"/>
              <a:gd name="connsiteX832" fmla="*/ 8272603 w 8882887"/>
              <a:gd name="connsiteY832" fmla="*/ 1432289 h 1682495"/>
              <a:gd name="connsiteX833" fmla="*/ 8272603 w 8882887"/>
              <a:gd name="connsiteY833" fmla="*/ 1498541 h 1682495"/>
              <a:gd name="connsiteX834" fmla="*/ 8282635 w 8882887"/>
              <a:gd name="connsiteY834" fmla="*/ 1498541 h 1682495"/>
              <a:gd name="connsiteX835" fmla="*/ 8282635 w 8882887"/>
              <a:gd name="connsiteY835" fmla="*/ 1529924 h 1682495"/>
              <a:gd name="connsiteX836" fmla="*/ 8302695 w 8882887"/>
              <a:gd name="connsiteY836" fmla="*/ 1529924 h 1682495"/>
              <a:gd name="connsiteX837" fmla="*/ 8302695 w 8882887"/>
              <a:gd name="connsiteY837" fmla="*/ 1578741 h 1682495"/>
              <a:gd name="connsiteX838" fmla="*/ 8429747 w 8882887"/>
              <a:gd name="connsiteY838" fmla="*/ 1568280 h 1682495"/>
              <a:gd name="connsiteX839" fmla="*/ 8429747 w 8882887"/>
              <a:gd name="connsiteY839" fmla="*/ 1519463 h 1682495"/>
              <a:gd name="connsiteX840" fmla="*/ 8496619 w 8882887"/>
              <a:gd name="connsiteY840" fmla="*/ 1519463 h 1682495"/>
              <a:gd name="connsiteX841" fmla="*/ 8496619 w 8882887"/>
              <a:gd name="connsiteY841" fmla="*/ 1491567 h 1682495"/>
              <a:gd name="connsiteX842" fmla="*/ 8637047 w 8882887"/>
              <a:gd name="connsiteY842" fmla="*/ 1491567 h 1682495"/>
              <a:gd name="connsiteX843" fmla="*/ 8637047 w 8882887"/>
              <a:gd name="connsiteY843" fmla="*/ 1509002 h 1682495"/>
              <a:gd name="connsiteX844" fmla="*/ 8727321 w 8882887"/>
              <a:gd name="connsiteY844" fmla="*/ 1509002 h 1682495"/>
              <a:gd name="connsiteX845" fmla="*/ 8727321 w 8882887"/>
              <a:gd name="connsiteY845" fmla="*/ 1519463 h 1682495"/>
              <a:gd name="connsiteX846" fmla="*/ 8754069 w 8882887"/>
              <a:gd name="connsiteY846" fmla="*/ 1519463 h 1682495"/>
              <a:gd name="connsiteX847" fmla="*/ 8754069 w 8882887"/>
              <a:gd name="connsiteY847" fmla="*/ 1529924 h 1682495"/>
              <a:gd name="connsiteX848" fmla="*/ 8777473 w 8882887"/>
              <a:gd name="connsiteY848" fmla="*/ 1529924 h 1682495"/>
              <a:gd name="connsiteX849" fmla="*/ 8777473 w 8882887"/>
              <a:gd name="connsiteY849" fmla="*/ 1499913 h 1682495"/>
              <a:gd name="connsiteX850" fmla="*/ 8882887 w 8882887"/>
              <a:gd name="connsiteY850" fmla="*/ 1682495 h 1682495"/>
              <a:gd name="connsiteX851" fmla="*/ 0 w 8882887"/>
              <a:gd name="connsiteY851" fmla="*/ 1682495 h 1682495"/>
              <a:gd name="connsiteX852" fmla="*/ 63077 w 8882887"/>
              <a:gd name="connsiteY852" fmla="*/ 1573241 h 1682495"/>
              <a:gd name="connsiteX853" fmla="*/ 123345 w 8882887"/>
              <a:gd name="connsiteY853" fmla="*/ 1568279 h 1682495"/>
              <a:gd name="connsiteX854" fmla="*/ 123345 w 8882887"/>
              <a:gd name="connsiteY854" fmla="*/ 1519461 h 1682495"/>
              <a:gd name="connsiteX855" fmla="*/ 190215 w 8882887"/>
              <a:gd name="connsiteY855" fmla="*/ 1519461 h 1682495"/>
              <a:gd name="connsiteX856" fmla="*/ 190215 w 8882887"/>
              <a:gd name="connsiteY856" fmla="*/ 1491566 h 1682495"/>
              <a:gd name="connsiteX857" fmla="*/ 330643 w 8882887"/>
              <a:gd name="connsiteY857" fmla="*/ 1491566 h 1682495"/>
              <a:gd name="connsiteX858" fmla="*/ 330643 w 8882887"/>
              <a:gd name="connsiteY858" fmla="*/ 1509000 h 1682495"/>
              <a:gd name="connsiteX859" fmla="*/ 420917 w 8882887"/>
              <a:gd name="connsiteY859" fmla="*/ 1509000 h 1682495"/>
              <a:gd name="connsiteX860" fmla="*/ 420917 w 8882887"/>
              <a:gd name="connsiteY860" fmla="*/ 1519461 h 1682495"/>
              <a:gd name="connsiteX861" fmla="*/ 447665 w 8882887"/>
              <a:gd name="connsiteY861" fmla="*/ 1519461 h 1682495"/>
              <a:gd name="connsiteX862" fmla="*/ 447665 w 8882887"/>
              <a:gd name="connsiteY862" fmla="*/ 1529922 h 1682495"/>
              <a:gd name="connsiteX863" fmla="*/ 471070 w 8882887"/>
              <a:gd name="connsiteY863" fmla="*/ 1529922 h 1682495"/>
              <a:gd name="connsiteX864" fmla="*/ 471070 w 8882887"/>
              <a:gd name="connsiteY864" fmla="*/ 1373009 h 1682495"/>
              <a:gd name="connsiteX865" fmla="*/ 541285 w 8882887"/>
              <a:gd name="connsiteY865" fmla="*/ 1352087 h 1682495"/>
              <a:gd name="connsiteX866" fmla="*/ 671681 w 8882887"/>
              <a:gd name="connsiteY866" fmla="*/ 1352087 h 1682495"/>
              <a:gd name="connsiteX867" fmla="*/ 671681 w 8882887"/>
              <a:gd name="connsiteY867" fmla="*/ 1101026 h 1682495"/>
              <a:gd name="connsiteX868" fmla="*/ 708460 w 8882887"/>
              <a:gd name="connsiteY868" fmla="*/ 1083590 h 1682495"/>
              <a:gd name="connsiteX869" fmla="*/ 868949 w 8882887"/>
              <a:gd name="connsiteY869" fmla="*/ 1055694 h 1682495"/>
              <a:gd name="connsiteX870" fmla="*/ 925789 w 8882887"/>
              <a:gd name="connsiteY870" fmla="*/ 1073129 h 1682495"/>
              <a:gd name="connsiteX871" fmla="*/ 935819 w 8882887"/>
              <a:gd name="connsiteY871" fmla="*/ 1083590 h 1682495"/>
              <a:gd name="connsiteX872" fmla="*/ 935819 w 8882887"/>
              <a:gd name="connsiteY872" fmla="*/ 1550844 h 1682495"/>
              <a:gd name="connsiteX873" fmla="*/ 959224 w 8882887"/>
              <a:gd name="connsiteY873" fmla="*/ 1550844 h 1682495"/>
              <a:gd name="connsiteX874" fmla="*/ 959224 w 8882887"/>
              <a:gd name="connsiteY874" fmla="*/ 1362548 h 1682495"/>
              <a:gd name="connsiteX875" fmla="*/ 979285 w 8882887"/>
              <a:gd name="connsiteY875" fmla="*/ 1362548 h 1682495"/>
              <a:gd name="connsiteX876" fmla="*/ 979285 w 8882887"/>
              <a:gd name="connsiteY876" fmla="*/ 1345113 h 1682495"/>
              <a:gd name="connsiteX877" fmla="*/ 999346 w 8882887"/>
              <a:gd name="connsiteY877" fmla="*/ 1334652 h 1682495"/>
              <a:gd name="connsiteX878" fmla="*/ 1016063 w 8882887"/>
              <a:gd name="connsiteY878" fmla="*/ 1334652 h 1682495"/>
              <a:gd name="connsiteX879" fmla="*/ 1016063 w 8882887"/>
              <a:gd name="connsiteY879" fmla="*/ 1317218 h 1682495"/>
              <a:gd name="connsiteX880" fmla="*/ 1029437 w 8882887"/>
              <a:gd name="connsiteY880" fmla="*/ 1306757 h 1682495"/>
              <a:gd name="connsiteX881" fmla="*/ 1062874 w 8882887"/>
              <a:gd name="connsiteY881" fmla="*/ 1306757 h 1682495"/>
              <a:gd name="connsiteX882" fmla="*/ 1062874 w 8882887"/>
              <a:gd name="connsiteY882" fmla="*/ 1362548 h 1682495"/>
              <a:gd name="connsiteX883" fmla="*/ 1133087 w 8882887"/>
              <a:gd name="connsiteY883" fmla="*/ 1362548 h 1682495"/>
              <a:gd name="connsiteX884" fmla="*/ 1133087 w 8882887"/>
              <a:gd name="connsiteY884" fmla="*/ 1557819 h 1682495"/>
              <a:gd name="connsiteX885" fmla="*/ 1159835 w 8882887"/>
              <a:gd name="connsiteY885" fmla="*/ 1557819 h 1682495"/>
              <a:gd name="connsiteX886" fmla="*/ 1186583 w 8882887"/>
              <a:gd name="connsiteY886" fmla="*/ 1547358 h 1682495"/>
              <a:gd name="connsiteX887" fmla="*/ 1186583 w 8882887"/>
              <a:gd name="connsiteY887" fmla="*/ 1533410 h 1682495"/>
              <a:gd name="connsiteX888" fmla="*/ 1176553 w 8882887"/>
              <a:gd name="connsiteY888" fmla="*/ 1529922 h 1682495"/>
              <a:gd name="connsiteX889" fmla="*/ 1176553 w 8882887"/>
              <a:gd name="connsiteY889" fmla="*/ 1519461 h 1682495"/>
              <a:gd name="connsiteX890" fmla="*/ 1186583 w 8882887"/>
              <a:gd name="connsiteY890" fmla="*/ 1512488 h 1682495"/>
              <a:gd name="connsiteX891" fmla="*/ 1186583 w 8882887"/>
              <a:gd name="connsiteY891" fmla="*/ 1435775 h 1682495"/>
              <a:gd name="connsiteX892" fmla="*/ 1176553 w 8882887"/>
              <a:gd name="connsiteY892" fmla="*/ 1432287 h 1682495"/>
              <a:gd name="connsiteX893" fmla="*/ 1176553 w 8882887"/>
              <a:gd name="connsiteY893" fmla="*/ 1421826 h 1682495"/>
              <a:gd name="connsiteX894" fmla="*/ 1186583 w 8882887"/>
              <a:gd name="connsiteY894" fmla="*/ 1414853 h 1682495"/>
              <a:gd name="connsiteX895" fmla="*/ 1193271 w 8882887"/>
              <a:gd name="connsiteY895" fmla="*/ 1407879 h 1682495"/>
              <a:gd name="connsiteX896" fmla="*/ 1193271 w 8882887"/>
              <a:gd name="connsiteY896" fmla="*/ 1393931 h 1682495"/>
              <a:gd name="connsiteX897" fmla="*/ 1186583 w 8882887"/>
              <a:gd name="connsiteY897" fmla="*/ 1393931 h 1682495"/>
              <a:gd name="connsiteX898" fmla="*/ 1186583 w 8882887"/>
              <a:gd name="connsiteY898" fmla="*/ 1383470 h 1682495"/>
              <a:gd name="connsiteX899" fmla="*/ 1196614 w 8882887"/>
              <a:gd name="connsiteY899" fmla="*/ 1376496 h 1682495"/>
              <a:gd name="connsiteX900" fmla="*/ 1250110 w 8882887"/>
              <a:gd name="connsiteY900" fmla="*/ 1278861 h 1682495"/>
              <a:gd name="connsiteX901" fmla="*/ 1243423 w 8882887"/>
              <a:gd name="connsiteY901" fmla="*/ 1275374 h 1682495"/>
              <a:gd name="connsiteX902" fmla="*/ 1243423 w 8882887"/>
              <a:gd name="connsiteY902" fmla="*/ 1264913 h 1682495"/>
              <a:gd name="connsiteX903" fmla="*/ 1253453 w 8882887"/>
              <a:gd name="connsiteY903" fmla="*/ 1261425 h 1682495"/>
              <a:gd name="connsiteX904" fmla="*/ 1253453 w 8882887"/>
              <a:gd name="connsiteY904" fmla="*/ 1247478 h 1682495"/>
              <a:gd name="connsiteX905" fmla="*/ 1260141 w 8882887"/>
              <a:gd name="connsiteY905" fmla="*/ 1247478 h 1682495"/>
              <a:gd name="connsiteX906" fmla="*/ 1260141 w 8882887"/>
              <a:gd name="connsiteY906" fmla="*/ 1216095 h 1682495"/>
              <a:gd name="connsiteX907" fmla="*/ 1253453 w 8882887"/>
              <a:gd name="connsiteY907" fmla="*/ 1216095 h 1682495"/>
              <a:gd name="connsiteX908" fmla="*/ 1253453 w 8882887"/>
              <a:gd name="connsiteY908" fmla="*/ 1209122 h 1682495"/>
              <a:gd name="connsiteX909" fmla="*/ 1260141 w 8882887"/>
              <a:gd name="connsiteY909" fmla="*/ 1205634 h 1682495"/>
              <a:gd name="connsiteX910" fmla="*/ 1276858 w 8882887"/>
              <a:gd name="connsiteY910" fmla="*/ 1181225 h 1682495"/>
              <a:gd name="connsiteX911" fmla="*/ 1280201 w 8882887"/>
              <a:gd name="connsiteY911" fmla="*/ 1167278 h 1682495"/>
              <a:gd name="connsiteX912" fmla="*/ 1280201 w 8882887"/>
              <a:gd name="connsiteY912" fmla="*/ 1128921 h 1682495"/>
              <a:gd name="connsiteX913" fmla="*/ 1280620 w 8882887"/>
              <a:gd name="connsiteY913" fmla="*/ 1127613 h 1682495"/>
              <a:gd name="connsiteX914" fmla="*/ 1283545 w 8882887"/>
              <a:gd name="connsiteY914" fmla="*/ 1118460 h 1682495"/>
              <a:gd name="connsiteX915" fmla="*/ 1283963 w 8882887"/>
              <a:gd name="connsiteY915" fmla="*/ 1119768 h 1682495"/>
              <a:gd name="connsiteX916" fmla="*/ 1286889 w 8882887"/>
              <a:gd name="connsiteY916" fmla="*/ 1128921 h 1682495"/>
              <a:gd name="connsiteX917" fmla="*/ 1290232 w 8882887"/>
              <a:gd name="connsiteY917" fmla="*/ 1167278 h 1682495"/>
              <a:gd name="connsiteX918" fmla="*/ 1290232 w 8882887"/>
              <a:gd name="connsiteY918" fmla="*/ 1177739 h 1682495"/>
              <a:gd name="connsiteX919" fmla="*/ 1306951 w 8882887"/>
              <a:gd name="connsiteY919" fmla="*/ 1205634 h 1682495"/>
              <a:gd name="connsiteX920" fmla="*/ 1313638 w 8882887"/>
              <a:gd name="connsiteY920" fmla="*/ 1209122 h 1682495"/>
              <a:gd name="connsiteX921" fmla="*/ 1313638 w 8882887"/>
              <a:gd name="connsiteY921" fmla="*/ 1216095 h 1682495"/>
              <a:gd name="connsiteX922" fmla="*/ 1310295 w 8882887"/>
              <a:gd name="connsiteY922" fmla="*/ 1247478 h 1682495"/>
              <a:gd name="connsiteX923" fmla="*/ 1316981 w 8882887"/>
              <a:gd name="connsiteY923" fmla="*/ 1261425 h 1682495"/>
              <a:gd name="connsiteX924" fmla="*/ 1323669 w 8882887"/>
              <a:gd name="connsiteY924" fmla="*/ 1264913 h 1682495"/>
              <a:gd name="connsiteX925" fmla="*/ 1323669 w 8882887"/>
              <a:gd name="connsiteY925" fmla="*/ 1275374 h 1682495"/>
              <a:gd name="connsiteX926" fmla="*/ 1316981 w 8882887"/>
              <a:gd name="connsiteY926" fmla="*/ 1278861 h 1682495"/>
              <a:gd name="connsiteX927" fmla="*/ 1356268 w 8882887"/>
              <a:gd name="connsiteY927" fmla="*/ 1319833 h 1682495"/>
              <a:gd name="connsiteX928" fmla="*/ 1369603 w 8882887"/>
              <a:gd name="connsiteY928" fmla="*/ 1373009 h 1682495"/>
              <a:gd name="connsiteX929" fmla="*/ 1417287 w 8882887"/>
              <a:gd name="connsiteY929" fmla="*/ 1373009 h 1682495"/>
              <a:gd name="connsiteX930" fmla="*/ 1417287 w 8882887"/>
              <a:gd name="connsiteY930" fmla="*/ 1329494 h 1682495"/>
              <a:gd name="connsiteX931" fmla="*/ 1409211 w 8882887"/>
              <a:gd name="connsiteY931" fmla="*/ 1329494 h 1682495"/>
              <a:gd name="connsiteX932" fmla="*/ 1409211 w 8882887"/>
              <a:gd name="connsiteY932" fmla="*/ 1086294 h 1682495"/>
              <a:gd name="connsiteX933" fmla="*/ 1439612 w 8882887"/>
              <a:gd name="connsiteY933" fmla="*/ 1086294 h 1682495"/>
              <a:gd name="connsiteX934" fmla="*/ 1440372 w 8882887"/>
              <a:gd name="connsiteY934" fmla="*/ 1084673 h 1682495"/>
              <a:gd name="connsiteX935" fmla="*/ 1445691 w 8882887"/>
              <a:gd name="connsiteY935" fmla="*/ 1073324 h 1682495"/>
              <a:gd name="connsiteX936" fmla="*/ 1448352 w 8882887"/>
              <a:gd name="connsiteY936" fmla="*/ 1073729 h 1682495"/>
              <a:gd name="connsiteX937" fmla="*/ 1466972 w 8882887"/>
              <a:gd name="connsiteY937" fmla="*/ 1076565 h 1682495"/>
              <a:gd name="connsiteX938" fmla="*/ 1467732 w 8882887"/>
              <a:gd name="connsiteY938" fmla="*/ 1078593 h 1682495"/>
              <a:gd name="connsiteX939" fmla="*/ 1473051 w 8882887"/>
              <a:gd name="connsiteY939" fmla="*/ 1092779 h 1682495"/>
              <a:gd name="connsiteX940" fmla="*/ 1512572 w 8882887"/>
              <a:gd name="connsiteY940" fmla="*/ 1096022 h 1682495"/>
              <a:gd name="connsiteX941" fmla="*/ 1512572 w 8882887"/>
              <a:gd name="connsiteY941" fmla="*/ 911190 h 1682495"/>
              <a:gd name="connsiteX942" fmla="*/ 1515612 w 8882887"/>
              <a:gd name="connsiteY942" fmla="*/ 911190 h 1682495"/>
              <a:gd name="connsiteX943" fmla="*/ 1536893 w 8882887"/>
              <a:gd name="connsiteY943" fmla="*/ 911190 h 1682495"/>
              <a:gd name="connsiteX944" fmla="*/ 1536893 w 8882887"/>
              <a:gd name="connsiteY944" fmla="*/ 706902 h 1682495"/>
              <a:gd name="connsiteX945" fmla="*/ 1539552 w 8882887"/>
              <a:gd name="connsiteY945" fmla="*/ 706902 h 1682495"/>
              <a:gd name="connsiteX946" fmla="*/ 1558173 w 8882887"/>
              <a:gd name="connsiteY946" fmla="*/ 706902 h 1682495"/>
              <a:gd name="connsiteX947" fmla="*/ 1558173 w 8882887"/>
              <a:gd name="connsiteY947" fmla="*/ 535041 h 1682495"/>
              <a:gd name="connsiteX948" fmla="*/ 1564253 w 8882887"/>
              <a:gd name="connsiteY948" fmla="*/ 492885 h 1682495"/>
              <a:gd name="connsiteX949" fmla="*/ 1567293 w 8882887"/>
              <a:gd name="connsiteY949" fmla="*/ 492885 h 1682495"/>
              <a:gd name="connsiteX950" fmla="*/ 1588574 w 8882887"/>
              <a:gd name="connsiteY950" fmla="*/ 492885 h 1682495"/>
              <a:gd name="connsiteX951" fmla="*/ 1643294 w 8882887"/>
              <a:gd name="connsiteY951" fmla="*/ 369665 h 1682495"/>
              <a:gd name="connsiteX952" fmla="*/ 1649375 w 8882887"/>
              <a:gd name="connsiteY952" fmla="*/ 0 h 16824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</a:cxnLst>
            <a:rect l="l" t="t" r="r" b="b"/>
            <a:pathLst>
              <a:path w="8882887" h="1682495">
                <a:moveTo>
                  <a:pt x="1649375" y="0"/>
                </a:moveTo>
                <a:cubicBezTo>
                  <a:pt x="1649375" y="27"/>
                  <a:pt x="1649399" y="3060"/>
                  <a:pt x="1652414" y="369665"/>
                </a:cubicBezTo>
                <a:cubicBezTo>
                  <a:pt x="1652432" y="369701"/>
                  <a:pt x="1653399" y="371712"/>
                  <a:pt x="1710174" y="489644"/>
                </a:cubicBezTo>
                <a:cubicBezTo>
                  <a:pt x="1710186" y="489644"/>
                  <a:pt x="1710353" y="489644"/>
                  <a:pt x="1713215" y="489644"/>
                </a:cubicBezTo>
                <a:lnTo>
                  <a:pt x="1734495" y="489644"/>
                </a:lnTo>
                <a:cubicBezTo>
                  <a:pt x="1734495" y="489665"/>
                  <a:pt x="1734495" y="490508"/>
                  <a:pt x="1734495" y="525312"/>
                </a:cubicBezTo>
                <a:cubicBezTo>
                  <a:pt x="1734498" y="525321"/>
                  <a:pt x="1734555" y="525408"/>
                  <a:pt x="1735256" y="526529"/>
                </a:cubicBezTo>
                <a:lnTo>
                  <a:pt x="1740575" y="535041"/>
                </a:lnTo>
                <a:cubicBezTo>
                  <a:pt x="1740575" y="535071"/>
                  <a:pt x="1740575" y="537344"/>
                  <a:pt x="1740575" y="706902"/>
                </a:cubicBezTo>
                <a:cubicBezTo>
                  <a:pt x="1740588" y="706902"/>
                  <a:pt x="1740798" y="706902"/>
                  <a:pt x="1743995" y="706902"/>
                </a:cubicBezTo>
                <a:lnTo>
                  <a:pt x="1767936" y="706902"/>
                </a:lnTo>
                <a:cubicBezTo>
                  <a:pt x="1767936" y="706932"/>
                  <a:pt x="1767936" y="709385"/>
                  <a:pt x="1767936" y="917675"/>
                </a:cubicBezTo>
                <a:cubicBezTo>
                  <a:pt x="1767951" y="917673"/>
                  <a:pt x="1768119" y="917642"/>
                  <a:pt x="1770216" y="917270"/>
                </a:cubicBezTo>
                <a:lnTo>
                  <a:pt x="1786176" y="914433"/>
                </a:lnTo>
                <a:cubicBezTo>
                  <a:pt x="1786176" y="914466"/>
                  <a:pt x="1786131" y="916467"/>
                  <a:pt x="1783136" y="1047381"/>
                </a:cubicBezTo>
                <a:cubicBezTo>
                  <a:pt x="1783151" y="1047384"/>
                  <a:pt x="1783317" y="1047414"/>
                  <a:pt x="1785416" y="1047788"/>
                </a:cubicBezTo>
                <a:lnTo>
                  <a:pt x="1801376" y="1050624"/>
                </a:lnTo>
                <a:cubicBezTo>
                  <a:pt x="1801379" y="1050635"/>
                  <a:pt x="1801409" y="1050731"/>
                  <a:pt x="1801755" y="1051841"/>
                </a:cubicBezTo>
                <a:lnTo>
                  <a:pt x="1804416" y="1060353"/>
                </a:lnTo>
                <a:cubicBezTo>
                  <a:pt x="1804419" y="1060340"/>
                  <a:pt x="1804487" y="1060125"/>
                  <a:pt x="1805556" y="1056705"/>
                </a:cubicBezTo>
                <a:lnTo>
                  <a:pt x="1813536" y="1031169"/>
                </a:lnTo>
                <a:cubicBezTo>
                  <a:pt x="1813547" y="1031169"/>
                  <a:pt x="1813697" y="1031169"/>
                  <a:pt x="1816196" y="1031169"/>
                </a:cubicBezTo>
                <a:lnTo>
                  <a:pt x="1834817" y="1031169"/>
                </a:lnTo>
                <a:cubicBezTo>
                  <a:pt x="1834817" y="1031195"/>
                  <a:pt x="1834817" y="1032234"/>
                  <a:pt x="1834817" y="1079808"/>
                </a:cubicBezTo>
                <a:cubicBezTo>
                  <a:pt x="1834826" y="1079816"/>
                  <a:pt x="1834941" y="1079876"/>
                  <a:pt x="1836336" y="1080620"/>
                </a:cubicBezTo>
                <a:lnTo>
                  <a:pt x="1846977" y="1086294"/>
                </a:lnTo>
                <a:cubicBezTo>
                  <a:pt x="1846977" y="1086308"/>
                  <a:pt x="1846977" y="1086459"/>
                  <a:pt x="1846977" y="1088321"/>
                </a:cubicBezTo>
                <a:lnTo>
                  <a:pt x="1846977" y="1102508"/>
                </a:lnTo>
                <a:cubicBezTo>
                  <a:pt x="1847007" y="1102508"/>
                  <a:pt x="1848369" y="1102508"/>
                  <a:pt x="1913858" y="1102508"/>
                </a:cubicBezTo>
                <a:cubicBezTo>
                  <a:pt x="1913858" y="1102520"/>
                  <a:pt x="1913858" y="1102644"/>
                  <a:pt x="1913858" y="1104129"/>
                </a:cubicBezTo>
                <a:lnTo>
                  <a:pt x="1913858" y="1115478"/>
                </a:lnTo>
                <a:cubicBezTo>
                  <a:pt x="1913871" y="1115478"/>
                  <a:pt x="1914053" y="1115478"/>
                  <a:pt x="1916897" y="1115478"/>
                </a:cubicBezTo>
                <a:lnTo>
                  <a:pt x="1938177" y="1115478"/>
                </a:lnTo>
                <a:cubicBezTo>
                  <a:pt x="1938177" y="1115451"/>
                  <a:pt x="1938177" y="1114358"/>
                  <a:pt x="1938177" y="1070081"/>
                </a:cubicBezTo>
                <a:cubicBezTo>
                  <a:pt x="1938209" y="1070081"/>
                  <a:pt x="1939604" y="1070081"/>
                  <a:pt x="2005058" y="1070081"/>
                </a:cubicBezTo>
                <a:cubicBezTo>
                  <a:pt x="2005058" y="1070069"/>
                  <a:pt x="2005058" y="1069923"/>
                  <a:pt x="2005058" y="1068054"/>
                </a:cubicBezTo>
                <a:lnTo>
                  <a:pt x="2005058" y="1053867"/>
                </a:lnTo>
                <a:cubicBezTo>
                  <a:pt x="2005067" y="1053867"/>
                  <a:pt x="2005178" y="1053867"/>
                  <a:pt x="2006579" y="1053867"/>
                </a:cubicBezTo>
                <a:lnTo>
                  <a:pt x="2017218" y="1053867"/>
                </a:lnTo>
                <a:cubicBezTo>
                  <a:pt x="2017218" y="1053857"/>
                  <a:pt x="2017218" y="1053687"/>
                  <a:pt x="2017218" y="1051031"/>
                </a:cubicBezTo>
                <a:lnTo>
                  <a:pt x="2017218" y="1031169"/>
                </a:lnTo>
                <a:cubicBezTo>
                  <a:pt x="2017232" y="1031169"/>
                  <a:pt x="2017340" y="1031169"/>
                  <a:pt x="2018358" y="1031169"/>
                </a:cubicBezTo>
                <a:lnTo>
                  <a:pt x="2026338" y="1031169"/>
                </a:lnTo>
                <a:cubicBezTo>
                  <a:pt x="2026338" y="1031159"/>
                  <a:pt x="2026338" y="1031031"/>
                  <a:pt x="2026338" y="1029548"/>
                </a:cubicBezTo>
                <a:lnTo>
                  <a:pt x="2026338" y="1018197"/>
                </a:lnTo>
                <a:cubicBezTo>
                  <a:pt x="2026350" y="1018197"/>
                  <a:pt x="2026536" y="1018197"/>
                  <a:pt x="2029379" y="1018197"/>
                </a:cubicBezTo>
                <a:lnTo>
                  <a:pt x="2050659" y="1018197"/>
                </a:lnTo>
                <a:cubicBezTo>
                  <a:pt x="2050659" y="1018208"/>
                  <a:pt x="2050659" y="1018323"/>
                  <a:pt x="2050659" y="1019819"/>
                </a:cubicBezTo>
                <a:lnTo>
                  <a:pt x="2050659" y="1031169"/>
                </a:lnTo>
                <a:cubicBezTo>
                  <a:pt x="2050676" y="1031169"/>
                  <a:pt x="2051427" y="1031169"/>
                  <a:pt x="2084099" y="1031169"/>
                </a:cubicBezTo>
                <a:cubicBezTo>
                  <a:pt x="2084099" y="1031157"/>
                  <a:pt x="2084099" y="1030986"/>
                  <a:pt x="2084099" y="1028331"/>
                </a:cubicBezTo>
                <a:lnTo>
                  <a:pt x="2084099" y="1008470"/>
                </a:lnTo>
                <a:cubicBezTo>
                  <a:pt x="2084108" y="1008470"/>
                  <a:pt x="2084253" y="1008470"/>
                  <a:pt x="2086760" y="1008470"/>
                </a:cubicBezTo>
                <a:lnTo>
                  <a:pt x="2105379" y="1008470"/>
                </a:lnTo>
                <a:cubicBezTo>
                  <a:pt x="2105379" y="1008488"/>
                  <a:pt x="2105379" y="1009259"/>
                  <a:pt x="2105379" y="1044140"/>
                </a:cubicBezTo>
                <a:cubicBezTo>
                  <a:pt x="2105390" y="1044140"/>
                  <a:pt x="2105510" y="1044140"/>
                  <a:pt x="2106900" y="1044140"/>
                </a:cubicBezTo>
                <a:lnTo>
                  <a:pt x="2117540" y="1044140"/>
                </a:lnTo>
                <a:cubicBezTo>
                  <a:pt x="2117540" y="1044131"/>
                  <a:pt x="2117540" y="1044009"/>
                  <a:pt x="2117540" y="1042518"/>
                </a:cubicBezTo>
                <a:lnTo>
                  <a:pt x="2117540" y="1031169"/>
                </a:lnTo>
                <a:cubicBezTo>
                  <a:pt x="2117553" y="1031169"/>
                  <a:pt x="2117730" y="1031169"/>
                  <a:pt x="2120199" y="1031169"/>
                </a:cubicBezTo>
                <a:lnTo>
                  <a:pt x="2138820" y="1031169"/>
                </a:lnTo>
                <a:cubicBezTo>
                  <a:pt x="2138820" y="1031189"/>
                  <a:pt x="2138820" y="1032027"/>
                  <a:pt x="2138820" y="1070081"/>
                </a:cubicBezTo>
                <a:cubicBezTo>
                  <a:pt x="2138832" y="1070081"/>
                  <a:pt x="2139009" y="1070081"/>
                  <a:pt x="2141861" y="1070081"/>
                </a:cubicBezTo>
                <a:lnTo>
                  <a:pt x="2163140" y="1070081"/>
                </a:lnTo>
                <a:cubicBezTo>
                  <a:pt x="2163140" y="1070097"/>
                  <a:pt x="2163140" y="1070270"/>
                  <a:pt x="2163140" y="1072512"/>
                </a:cubicBezTo>
                <a:lnTo>
                  <a:pt x="2163140" y="1089537"/>
                </a:lnTo>
                <a:cubicBezTo>
                  <a:pt x="2163152" y="1089537"/>
                  <a:pt x="2163258" y="1089537"/>
                  <a:pt x="2164280" y="1089537"/>
                </a:cubicBezTo>
                <a:lnTo>
                  <a:pt x="2172261" y="1089537"/>
                </a:lnTo>
                <a:cubicBezTo>
                  <a:pt x="2172261" y="1089525"/>
                  <a:pt x="2172261" y="1089411"/>
                  <a:pt x="2172261" y="1088321"/>
                </a:cubicBezTo>
                <a:lnTo>
                  <a:pt x="2172261" y="1079808"/>
                </a:lnTo>
                <a:cubicBezTo>
                  <a:pt x="2172287" y="1079808"/>
                  <a:pt x="2173365" y="1079808"/>
                  <a:pt x="2217861" y="1079808"/>
                </a:cubicBezTo>
                <a:cubicBezTo>
                  <a:pt x="2217861" y="1079829"/>
                  <a:pt x="2217861" y="1080674"/>
                  <a:pt x="2217861" y="1115478"/>
                </a:cubicBezTo>
                <a:cubicBezTo>
                  <a:pt x="2217872" y="1115478"/>
                  <a:pt x="2217990" y="1115478"/>
                  <a:pt x="2219381" y="1115478"/>
                </a:cubicBezTo>
                <a:lnTo>
                  <a:pt x="2230022" y="1115478"/>
                </a:lnTo>
                <a:cubicBezTo>
                  <a:pt x="2230022" y="1115489"/>
                  <a:pt x="2230022" y="1115598"/>
                  <a:pt x="2230022" y="1117100"/>
                </a:cubicBezTo>
                <a:lnTo>
                  <a:pt x="2230022" y="1128449"/>
                </a:lnTo>
                <a:cubicBezTo>
                  <a:pt x="2230035" y="1128449"/>
                  <a:pt x="2230145" y="1128449"/>
                  <a:pt x="2231162" y="1128449"/>
                </a:cubicBezTo>
                <a:lnTo>
                  <a:pt x="2239142" y="1128449"/>
                </a:lnTo>
                <a:cubicBezTo>
                  <a:pt x="2239142" y="1128438"/>
                  <a:pt x="2239142" y="1128258"/>
                  <a:pt x="2239142" y="1125206"/>
                </a:cubicBezTo>
                <a:lnTo>
                  <a:pt x="2239142" y="1102508"/>
                </a:lnTo>
                <a:cubicBezTo>
                  <a:pt x="2239152" y="1102508"/>
                  <a:pt x="2239269" y="1102508"/>
                  <a:pt x="2240661" y="1102508"/>
                </a:cubicBezTo>
                <a:lnTo>
                  <a:pt x="2251302" y="1102508"/>
                </a:lnTo>
                <a:cubicBezTo>
                  <a:pt x="2251302" y="1102520"/>
                  <a:pt x="2251302" y="1102644"/>
                  <a:pt x="2251302" y="1104129"/>
                </a:cubicBezTo>
                <a:lnTo>
                  <a:pt x="2251302" y="1115478"/>
                </a:lnTo>
                <a:lnTo>
                  <a:pt x="2259282" y="1112489"/>
                </a:lnTo>
                <a:cubicBezTo>
                  <a:pt x="2260422" y="1111931"/>
                  <a:pt x="2260422" y="1111628"/>
                  <a:pt x="2260422" y="1111019"/>
                </a:cubicBezTo>
                <a:lnTo>
                  <a:pt x="2260422" y="1102508"/>
                </a:lnTo>
                <a:cubicBezTo>
                  <a:pt x="2260448" y="1102508"/>
                  <a:pt x="2261649" y="1102508"/>
                  <a:pt x="2318183" y="1102508"/>
                </a:cubicBezTo>
                <a:cubicBezTo>
                  <a:pt x="2318183" y="1102529"/>
                  <a:pt x="2318183" y="1103349"/>
                  <a:pt x="2318183" y="1138176"/>
                </a:cubicBezTo>
                <a:cubicBezTo>
                  <a:pt x="2318195" y="1138176"/>
                  <a:pt x="2318372" y="1138176"/>
                  <a:pt x="2321222" y="1138176"/>
                </a:cubicBezTo>
                <a:lnTo>
                  <a:pt x="2342502" y="1138176"/>
                </a:lnTo>
                <a:cubicBezTo>
                  <a:pt x="2342502" y="1138188"/>
                  <a:pt x="2342502" y="1138311"/>
                  <a:pt x="2342502" y="1139798"/>
                </a:cubicBezTo>
                <a:lnTo>
                  <a:pt x="2342502" y="1151147"/>
                </a:lnTo>
                <a:cubicBezTo>
                  <a:pt x="2342516" y="1151147"/>
                  <a:pt x="2342700" y="1151147"/>
                  <a:pt x="2345163" y="1151147"/>
                </a:cubicBezTo>
                <a:lnTo>
                  <a:pt x="2363783" y="1151147"/>
                </a:lnTo>
                <a:cubicBezTo>
                  <a:pt x="2363783" y="1151129"/>
                  <a:pt x="2363783" y="1150362"/>
                  <a:pt x="2363783" y="1115478"/>
                </a:cubicBezTo>
                <a:cubicBezTo>
                  <a:pt x="2363793" y="1115478"/>
                  <a:pt x="2363910" y="1115478"/>
                  <a:pt x="2365302" y="1115478"/>
                </a:cubicBezTo>
                <a:lnTo>
                  <a:pt x="2375943" y="1115478"/>
                </a:lnTo>
                <a:cubicBezTo>
                  <a:pt x="2375943" y="1115450"/>
                  <a:pt x="2375943" y="1114293"/>
                  <a:pt x="2375943" y="1066838"/>
                </a:cubicBezTo>
                <a:cubicBezTo>
                  <a:pt x="2375954" y="1066838"/>
                  <a:pt x="2376069" y="1066838"/>
                  <a:pt x="2377463" y="1066838"/>
                </a:cubicBezTo>
                <a:lnTo>
                  <a:pt x="2388104" y="1066838"/>
                </a:lnTo>
                <a:cubicBezTo>
                  <a:pt x="2388104" y="1066829"/>
                  <a:pt x="2388104" y="1066665"/>
                  <a:pt x="2388104" y="1064001"/>
                </a:cubicBezTo>
                <a:lnTo>
                  <a:pt x="2388104" y="1044140"/>
                </a:lnTo>
                <a:cubicBezTo>
                  <a:pt x="2385063" y="1044140"/>
                  <a:pt x="2385063" y="1044140"/>
                  <a:pt x="2386203" y="1041707"/>
                </a:cubicBezTo>
                <a:lnTo>
                  <a:pt x="2394183" y="1024683"/>
                </a:lnTo>
                <a:cubicBezTo>
                  <a:pt x="2394191" y="1024709"/>
                  <a:pt x="2394483" y="1025720"/>
                  <a:pt x="2406344" y="1066838"/>
                </a:cubicBezTo>
                <a:cubicBezTo>
                  <a:pt x="2406356" y="1066838"/>
                  <a:pt x="2406465" y="1066838"/>
                  <a:pt x="2407484" y="1066838"/>
                </a:cubicBezTo>
                <a:lnTo>
                  <a:pt x="2415464" y="1066838"/>
                </a:lnTo>
                <a:cubicBezTo>
                  <a:pt x="2415464" y="1066818"/>
                  <a:pt x="2415464" y="1065050"/>
                  <a:pt x="2415464" y="907947"/>
                </a:cubicBezTo>
                <a:cubicBezTo>
                  <a:pt x="2415479" y="907947"/>
                  <a:pt x="2415650" y="907947"/>
                  <a:pt x="2417744" y="907947"/>
                </a:cubicBezTo>
                <a:lnTo>
                  <a:pt x="2433704" y="907947"/>
                </a:lnTo>
                <a:cubicBezTo>
                  <a:pt x="2433704" y="907914"/>
                  <a:pt x="2433704" y="906399"/>
                  <a:pt x="2433704" y="836609"/>
                </a:cubicBezTo>
                <a:cubicBezTo>
                  <a:pt x="2433729" y="836609"/>
                  <a:pt x="2434667" y="836609"/>
                  <a:pt x="2473224" y="836609"/>
                </a:cubicBezTo>
                <a:cubicBezTo>
                  <a:pt x="2473224" y="836591"/>
                  <a:pt x="2473224" y="835826"/>
                  <a:pt x="2473224" y="804182"/>
                </a:cubicBezTo>
                <a:cubicBezTo>
                  <a:pt x="2473253" y="804182"/>
                  <a:pt x="2474436" y="804182"/>
                  <a:pt x="2524905" y="804182"/>
                </a:cubicBezTo>
                <a:cubicBezTo>
                  <a:pt x="2524905" y="804194"/>
                  <a:pt x="2524905" y="804389"/>
                  <a:pt x="2524905" y="807830"/>
                </a:cubicBezTo>
                <a:lnTo>
                  <a:pt x="2524905" y="833366"/>
                </a:lnTo>
                <a:cubicBezTo>
                  <a:pt x="2524919" y="833366"/>
                  <a:pt x="2525115" y="833366"/>
                  <a:pt x="2528325" y="833366"/>
                </a:cubicBezTo>
                <a:lnTo>
                  <a:pt x="2552265" y="833366"/>
                </a:lnTo>
                <a:cubicBezTo>
                  <a:pt x="2552265" y="833393"/>
                  <a:pt x="2552265" y="834734"/>
                  <a:pt x="2552265" y="904704"/>
                </a:cubicBezTo>
                <a:cubicBezTo>
                  <a:pt x="2552274" y="904704"/>
                  <a:pt x="2552388" y="904704"/>
                  <a:pt x="2553785" y="904704"/>
                </a:cubicBezTo>
                <a:lnTo>
                  <a:pt x="2564426" y="904704"/>
                </a:lnTo>
                <a:lnTo>
                  <a:pt x="2585706" y="911190"/>
                </a:lnTo>
                <a:cubicBezTo>
                  <a:pt x="2585706" y="911205"/>
                  <a:pt x="2585706" y="912180"/>
                  <a:pt x="2585706" y="969558"/>
                </a:cubicBezTo>
                <a:cubicBezTo>
                  <a:pt x="2585715" y="969558"/>
                  <a:pt x="2585828" y="969558"/>
                  <a:pt x="2587226" y="969558"/>
                </a:cubicBezTo>
                <a:lnTo>
                  <a:pt x="2597865" y="969558"/>
                </a:lnTo>
                <a:cubicBezTo>
                  <a:pt x="2597865" y="969573"/>
                  <a:pt x="2597865" y="969732"/>
                  <a:pt x="2597865" y="971990"/>
                </a:cubicBezTo>
                <a:lnTo>
                  <a:pt x="2597865" y="989013"/>
                </a:lnTo>
                <a:cubicBezTo>
                  <a:pt x="2597877" y="989013"/>
                  <a:pt x="2598063" y="989013"/>
                  <a:pt x="2600906" y="989013"/>
                </a:cubicBezTo>
                <a:lnTo>
                  <a:pt x="2622186" y="989013"/>
                </a:lnTo>
                <a:lnTo>
                  <a:pt x="2631306" y="998742"/>
                </a:lnTo>
                <a:cubicBezTo>
                  <a:pt x="2631306" y="998760"/>
                  <a:pt x="2631306" y="999489"/>
                  <a:pt x="2631306" y="1031169"/>
                </a:cubicBezTo>
                <a:cubicBezTo>
                  <a:pt x="2631320" y="1031169"/>
                  <a:pt x="2631516" y="1031169"/>
                  <a:pt x="2634726" y="1031169"/>
                </a:cubicBezTo>
                <a:lnTo>
                  <a:pt x="2658666" y="1031169"/>
                </a:lnTo>
                <a:cubicBezTo>
                  <a:pt x="2658666" y="1031180"/>
                  <a:pt x="2658666" y="1031300"/>
                  <a:pt x="2658666" y="1032789"/>
                </a:cubicBezTo>
                <a:lnTo>
                  <a:pt x="2658666" y="1044140"/>
                </a:lnTo>
                <a:cubicBezTo>
                  <a:pt x="2658680" y="1044140"/>
                  <a:pt x="2658828" y="1044140"/>
                  <a:pt x="2660567" y="1044140"/>
                </a:cubicBezTo>
                <a:lnTo>
                  <a:pt x="2673867" y="1044140"/>
                </a:lnTo>
                <a:cubicBezTo>
                  <a:pt x="2673867" y="1044153"/>
                  <a:pt x="2673867" y="1044347"/>
                  <a:pt x="2673867" y="1047381"/>
                </a:cubicBezTo>
                <a:lnTo>
                  <a:pt x="2673867" y="1070081"/>
                </a:lnTo>
                <a:cubicBezTo>
                  <a:pt x="2679947" y="1070081"/>
                  <a:pt x="2679947" y="1070081"/>
                  <a:pt x="2679947" y="1067243"/>
                </a:cubicBezTo>
                <a:lnTo>
                  <a:pt x="2679947" y="1047381"/>
                </a:lnTo>
                <a:cubicBezTo>
                  <a:pt x="2679956" y="1047381"/>
                  <a:pt x="2680073" y="1047381"/>
                  <a:pt x="2681466" y="1047381"/>
                </a:cubicBezTo>
                <a:lnTo>
                  <a:pt x="2692107" y="1047381"/>
                </a:lnTo>
                <a:cubicBezTo>
                  <a:pt x="2692107" y="1047398"/>
                  <a:pt x="2692107" y="1047576"/>
                  <a:pt x="2692107" y="1049814"/>
                </a:cubicBezTo>
                <a:lnTo>
                  <a:pt x="2692107" y="1066838"/>
                </a:lnTo>
                <a:cubicBezTo>
                  <a:pt x="2692121" y="1066838"/>
                  <a:pt x="2692230" y="1066838"/>
                  <a:pt x="2693247" y="1066838"/>
                </a:cubicBezTo>
                <a:lnTo>
                  <a:pt x="2701227" y="1066838"/>
                </a:lnTo>
                <a:cubicBezTo>
                  <a:pt x="2701227" y="1060353"/>
                  <a:pt x="2701227" y="1060353"/>
                  <a:pt x="2774187" y="1060353"/>
                </a:cubicBezTo>
                <a:cubicBezTo>
                  <a:pt x="2774187" y="1060367"/>
                  <a:pt x="2774187" y="1060518"/>
                  <a:pt x="2774187" y="1062380"/>
                </a:cubicBezTo>
                <a:lnTo>
                  <a:pt x="2774187" y="1076565"/>
                </a:lnTo>
                <a:cubicBezTo>
                  <a:pt x="2774199" y="1076565"/>
                  <a:pt x="2774312" y="1076565"/>
                  <a:pt x="2775327" y="1076565"/>
                </a:cubicBezTo>
                <a:lnTo>
                  <a:pt x="2783309" y="1076565"/>
                </a:lnTo>
                <a:cubicBezTo>
                  <a:pt x="2783309" y="1076579"/>
                  <a:pt x="2783309" y="1076762"/>
                  <a:pt x="2783309" y="1079808"/>
                </a:cubicBezTo>
                <a:lnTo>
                  <a:pt x="2783309" y="1102508"/>
                </a:lnTo>
                <a:cubicBezTo>
                  <a:pt x="2783321" y="1102502"/>
                  <a:pt x="2783495" y="1102385"/>
                  <a:pt x="2786348" y="1100481"/>
                </a:cubicBezTo>
                <a:lnTo>
                  <a:pt x="2807628" y="1086294"/>
                </a:lnTo>
                <a:cubicBezTo>
                  <a:pt x="2807631" y="1086266"/>
                  <a:pt x="2807828" y="1084953"/>
                  <a:pt x="2816748" y="1024683"/>
                </a:cubicBezTo>
                <a:cubicBezTo>
                  <a:pt x="2816762" y="1024680"/>
                  <a:pt x="2816865" y="1024641"/>
                  <a:pt x="2817888" y="1024278"/>
                </a:cubicBezTo>
                <a:lnTo>
                  <a:pt x="2825868" y="1021440"/>
                </a:lnTo>
                <a:cubicBezTo>
                  <a:pt x="2825868" y="1021416"/>
                  <a:pt x="2825918" y="1019825"/>
                  <a:pt x="2828909" y="917675"/>
                </a:cubicBezTo>
                <a:cubicBezTo>
                  <a:pt x="2828909" y="917702"/>
                  <a:pt x="2828958" y="919338"/>
                  <a:pt x="2831949" y="1021440"/>
                </a:cubicBezTo>
                <a:cubicBezTo>
                  <a:pt x="2831963" y="1021445"/>
                  <a:pt x="2832069" y="1021482"/>
                  <a:pt x="2833089" y="1021845"/>
                </a:cubicBezTo>
                <a:lnTo>
                  <a:pt x="2841069" y="1024683"/>
                </a:lnTo>
                <a:cubicBezTo>
                  <a:pt x="2841069" y="1024653"/>
                  <a:pt x="2841069" y="1022654"/>
                  <a:pt x="2841069" y="894977"/>
                </a:cubicBezTo>
                <a:cubicBezTo>
                  <a:pt x="2847149" y="894977"/>
                  <a:pt x="2847149" y="894977"/>
                  <a:pt x="2847149" y="846336"/>
                </a:cubicBezTo>
                <a:cubicBezTo>
                  <a:pt x="2847167" y="846336"/>
                  <a:pt x="2848196" y="846336"/>
                  <a:pt x="2904909" y="846336"/>
                </a:cubicBezTo>
                <a:cubicBezTo>
                  <a:pt x="2904909" y="846362"/>
                  <a:pt x="2904909" y="847439"/>
                  <a:pt x="2904909" y="894977"/>
                </a:cubicBezTo>
                <a:cubicBezTo>
                  <a:pt x="2904923" y="894977"/>
                  <a:pt x="2905031" y="894977"/>
                  <a:pt x="2906049" y="894977"/>
                </a:cubicBezTo>
                <a:lnTo>
                  <a:pt x="2914029" y="894977"/>
                </a:lnTo>
                <a:cubicBezTo>
                  <a:pt x="2914029" y="894945"/>
                  <a:pt x="2914029" y="892986"/>
                  <a:pt x="2914029" y="771755"/>
                </a:cubicBezTo>
                <a:cubicBezTo>
                  <a:pt x="2914038" y="771755"/>
                  <a:pt x="2914187" y="771755"/>
                  <a:pt x="2916690" y="771755"/>
                </a:cubicBezTo>
                <a:lnTo>
                  <a:pt x="2935310" y="771755"/>
                </a:lnTo>
                <a:cubicBezTo>
                  <a:pt x="2935310" y="771744"/>
                  <a:pt x="2935310" y="771578"/>
                  <a:pt x="2935310" y="768918"/>
                </a:cubicBezTo>
                <a:lnTo>
                  <a:pt x="2935310" y="749057"/>
                </a:lnTo>
                <a:cubicBezTo>
                  <a:pt x="2935326" y="749057"/>
                  <a:pt x="2936073" y="749057"/>
                  <a:pt x="2968751" y="749057"/>
                </a:cubicBezTo>
                <a:cubicBezTo>
                  <a:pt x="2968751" y="749046"/>
                  <a:pt x="2968751" y="748925"/>
                  <a:pt x="2968751" y="747435"/>
                </a:cubicBezTo>
                <a:lnTo>
                  <a:pt x="2968751" y="736086"/>
                </a:lnTo>
                <a:cubicBezTo>
                  <a:pt x="2968761" y="736086"/>
                  <a:pt x="2968926" y="736086"/>
                  <a:pt x="2971410" y="736086"/>
                </a:cubicBezTo>
                <a:lnTo>
                  <a:pt x="2990031" y="736086"/>
                </a:lnTo>
                <a:cubicBezTo>
                  <a:pt x="2990031" y="736098"/>
                  <a:pt x="2990031" y="736217"/>
                  <a:pt x="2990031" y="737708"/>
                </a:cubicBezTo>
                <a:lnTo>
                  <a:pt x="2990031" y="749057"/>
                </a:lnTo>
                <a:cubicBezTo>
                  <a:pt x="2990045" y="749057"/>
                  <a:pt x="2990154" y="749057"/>
                  <a:pt x="2991171" y="749057"/>
                </a:cubicBezTo>
                <a:lnTo>
                  <a:pt x="2999151" y="749057"/>
                </a:lnTo>
                <a:lnTo>
                  <a:pt x="3014351" y="742571"/>
                </a:lnTo>
                <a:lnTo>
                  <a:pt x="3020430" y="747435"/>
                </a:lnTo>
                <a:lnTo>
                  <a:pt x="3020430" y="736086"/>
                </a:lnTo>
                <a:cubicBezTo>
                  <a:pt x="3020444" y="736086"/>
                  <a:pt x="3020649" y="736086"/>
                  <a:pt x="3023850" y="736086"/>
                </a:cubicBezTo>
                <a:lnTo>
                  <a:pt x="3047792" y="736086"/>
                </a:lnTo>
                <a:cubicBezTo>
                  <a:pt x="3047792" y="736098"/>
                  <a:pt x="3047792" y="736217"/>
                  <a:pt x="3047792" y="737708"/>
                </a:cubicBezTo>
                <a:lnTo>
                  <a:pt x="3047792" y="749057"/>
                </a:lnTo>
                <a:cubicBezTo>
                  <a:pt x="3047820" y="749057"/>
                  <a:pt x="3048924" y="749057"/>
                  <a:pt x="3093392" y="749057"/>
                </a:cubicBezTo>
                <a:cubicBezTo>
                  <a:pt x="3093392" y="749072"/>
                  <a:pt x="3093392" y="749235"/>
                  <a:pt x="3093392" y="751488"/>
                </a:cubicBezTo>
                <a:lnTo>
                  <a:pt x="3093392" y="768513"/>
                </a:lnTo>
                <a:cubicBezTo>
                  <a:pt x="3093417" y="768513"/>
                  <a:pt x="3094377" y="768513"/>
                  <a:pt x="3132912" y="768513"/>
                </a:cubicBezTo>
                <a:cubicBezTo>
                  <a:pt x="3132912" y="768537"/>
                  <a:pt x="3132912" y="769557"/>
                  <a:pt x="3132912" y="813909"/>
                </a:cubicBezTo>
                <a:cubicBezTo>
                  <a:pt x="3132926" y="813909"/>
                  <a:pt x="3133035" y="813909"/>
                  <a:pt x="3134052" y="813909"/>
                </a:cubicBezTo>
                <a:lnTo>
                  <a:pt x="3142032" y="813909"/>
                </a:lnTo>
                <a:cubicBezTo>
                  <a:pt x="3142032" y="813920"/>
                  <a:pt x="3142032" y="814049"/>
                  <a:pt x="3142032" y="815531"/>
                </a:cubicBezTo>
                <a:lnTo>
                  <a:pt x="3142032" y="826881"/>
                </a:lnTo>
                <a:cubicBezTo>
                  <a:pt x="3148113" y="826881"/>
                  <a:pt x="3148113" y="826881"/>
                  <a:pt x="3148113" y="872277"/>
                </a:cubicBezTo>
                <a:cubicBezTo>
                  <a:pt x="3148127" y="872277"/>
                  <a:pt x="3148238" y="872277"/>
                  <a:pt x="3149253" y="872277"/>
                </a:cubicBezTo>
                <a:lnTo>
                  <a:pt x="3157233" y="872277"/>
                </a:lnTo>
                <a:cubicBezTo>
                  <a:pt x="3157233" y="872291"/>
                  <a:pt x="3157233" y="872391"/>
                  <a:pt x="3157233" y="873494"/>
                </a:cubicBezTo>
                <a:lnTo>
                  <a:pt x="3157233" y="882006"/>
                </a:lnTo>
                <a:cubicBezTo>
                  <a:pt x="3157242" y="882006"/>
                  <a:pt x="3157359" y="882006"/>
                  <a:pt x="3158753" y="882006"/>
                </a:cubicBezTo>
                <a:lnTo>
                  <a:pt x="3169392" y="882006"/>
                </a:lnTo>
                <a:cubicBezTo>
                  <a:pt x="3169392" y="882032"/>
                  <a:pt x="3169392" y="883101"/>
                  <a:pt x="3169392" y="927404"/>
                </a:cubicBezTo>
                <a:cubicBezTo>
                  <a:pt x="3169404" y="927404"/>
                  <a:pt x="3169584" y="927404"/>
                  <a:pt x="3172433" y="927404"/>
                </a:cubicBezTo>
                <a:lnTo>
                  <a:pt x="3193713" y="927404"/>
                </a:lnTo>
                <a:cubicBezTo>
                  <a:pt x="3193713" y="927428"/>
                  <a:pt x="3193713" y="928298"/>
                  <a:pt x="3193713" y="963072"/>
                </a:cubicBezTo>
                <a:cubicBezTo>
                  <a:pt x="3196754" y="963072"/>
                  <a:pt x="3196754" y="963072"/>
                  <a:pt x="3196754" y="965504"/>
                </a:cubicBezTo>
                <a:lnTo>
                  <a:pt x="3196754" y="982529"/>
                </a:lnTo>
                <a:cubicBezTo>
                  <a:pt x="3196767" y="982529"/>
                  <a:pt x="3196872" y="982529"/>
                  <a:pt x="3197894" y="982529"/>
                </a:cubicBezTo>
                <a:lnTo>
                  <a:pt x="3205874" y="982529"/>
                </a:lnTo>
                <a:cubicBezTo>
                  <a:pt x="3205874" y="982550"/>
                  <a:pt x="3205874" y="983394"/>
                  <a:pt x="3205874" y="1018197"/>
                </a:cubicBezTo>
                <a:cubicBezTo>
                  <a:pt x="3205886" y="1018197"/>
                  <a:pt x="3206034" y="1018197"/>
                  <a:pt x="3207773" y="1018197"/>
                </a:cubicBezTo>
                <a:lnTo>
                  <a:pt x="3221073" y="1018197"/>
                </a:lnTo>
                <a:cubicBezTo>
                  <a:pt x="3224114" y="1021440"/>
                  <a:pt x="3224114" y="1021440"/>
                  <a:pt x="3224114" y="1024278"/>
                </a:cubicBezTo>
                <a:lnTo>
                  <a:pt x="3224114" y="1044140"/>
                </a:lnTo>
                <a:cubicBezTo>
                  <a:pt x="3224121" y="1044129"/>
                  <a:pt x="3224252" y="1043969"/>
                  <a:pt x="3226394" y="1041302"/>
                </a:cubicBezTo>
                <a:lnTo>
                  <a:pt x="3242354" y="1021440"/>
                </a:lnTo>
                <a:cubicBezTo>
                  <a:pt x="3242376" y="1021440"/>
                  <a:pt x="3243335" y="1021440"/>
                  <a:pt x="3284915" y="1021440"/>
                </a:cubicBezTo>
                <a:cubicBezTo>
                  <a:pt x="3284915" y="1021478"/>
                  <a:pt x="3284915" y="1023579"/>
                  <a:pt x="3284915" y="1151147"/>
                </a:cubicBezTo>
                <a:cubicBezTo>
                  <a:pt x="3284927" y="1151147"/>
                  <a:pt x="3285041" y="1151147"/>
                  <a:pt x="3286055" y="1151147"/>
                </a:cubicBezTo>
                <a:lnTo>
                  <a:pt x="3294035" y="1151147"/>
                </a:lnTo>
                <a:cubicBezTo>
                  <a:pt x="3294041" y="1151135"/>
                  <a:pt x="3294129" y="1150985"/>
                  <a:pt x="3295175" y="1149120"/>
                </a:cubicBezTo>
                <a:lnTo>
                  <a:pt x="3303155" y="1134933"/>
                </a:lnTo>
                <a:cubicBezTo>
                  <a:pt x="3303155" y="1134944"/>
                  <a:pt x="3303155" y="1135092"/>
                  <a:pt x="3303155" y="1137771"/>
                </a:cubicBezTo>
                <a:lnTo>
                  <a:pt x="3303155" y="1157633"/>
                </a:lnTo>
                <a:cubicBezTo>
                  <a:pt x="3309234" y="1157633"/>
                  <a:pt x="3309234" y="1157633"/>
                  <a:pt x="3309234" y="1089537"/>
                </a:cubicBezTo>
                <a:cubicBezTo>
                  <a:pt x="3309248" y="1089537"/>
                  <a:pt x="3309353" y="1089537"/>
                  <a:pt x="3310374" y="1089537"/>
                </a:cubicBezTo>
                <a:lnTo>
                  <a:pt x="3318354" y="1089537"/>
                </a:lnTo>
                <a:cubicBezTo>
                  <a:pt x="3318354" y="1089515"/>
                  <a:pt x="3318354" y="1088015"/>
                  <a:pt x="3318354" y="992256"/>
                </a:cubicBezTo>
                <a:cubicBezTo>
                  <a:pt x="3318365" y="992256"/>
                  <a:pt x="3318486" y="992256"/>
                  <a:pt x="3319875" y="992256"/>
                </a:cubicBezTo>
                <a:lnTo>
                  <a:pt x="3330515" y="992256"/>
                </a:lnTo>
                <a:cubicBezTo>
                  <a:pt x="3330524" y="992225"/>
                  <a:pt x="3330920" y="990815"/>
                  <a:pt x="3348755" y="927404"/>
                </a:cubicBezTo>
                <a:cubicBezTo>
                  <a:pt x="3348768" y="927404"/>
                  <a:pt x="3348914" y="927404"/>
                  <a:pt x="3350655" y="927404"/>
                </a:cubicBezTo>
                <a:lnTo>
                  <a:pt x="3363956" y="927404"/>
                </a:lnTo>
                <a:cubicBezTo>
                  <a:pt x="3363963" y="927438"/>
                  <a:pt x="3364302" y="928887"/>
                  <a:pt x="3379155" y="992256"/>
                </a:cubicBezTo>
                <a:cubicBezTo>
                  <a:pt x="3379164" y="992256"/>
                  <a:pt x="3379275" y="992256"/>
                  <a:pt x="3380675" y="992256"/>
                </a:cubicBezTo>
                <a:lnTo>
                  <a:pt x="3391316" y="992256"/>
                </a:lnTo>
                <a:cubicBezTo>
                  <a:pt x="3391316" y="992273"/>
                  <a:pt x="3391316" y="993273"/>
                  <a:pt x="3391316" y="1050624"/>
                </a:cubicBezTo>
                <a:cubicBezTo>
                  <a:pt x="3391326" y="1050624"/>
                  <a:pt x="3391475" y="1050624"/>
                  <a:pt x="3393975" y="1050624"/>
                </a:cubicBezTo>
                <a:lnTo>
                  <a:pt x="3412596" y="1050624"/>
                </a:lnTo>
                <a:cubicBezTo>
                  <a:pt x="3412596" y="1050636"/>
                  <a:pt x="3412596" y="1050819"/>
                  <a:pt x="3412596" y="1053867"/>
                </a:cubicBezTo>
                <a:lnTo>
                  <a:pt x="3412596" y="1076565"/>
                </a:lnTo>
                <a:cubicBezTo>
                  <a:pt x="3418676" y="1076565"/>
                  <a:pt x="3418676" y="1076565"/>
                  <a:pt x="3418676" y="1073324"/>
                </a:cubicBezTo>
                <a:lnTo>
                  <a:pt x="3418676" y="1050624"/>
                </a:lnTo>
                <a:cubicBezTo>
                  <a:pt x="3418691" y="1050624"/>
                  <a:pt x="3418859" y="1050624"/>
                  <a:pt x="3420956" y="1050624"/>
                </a:cubicBezTo>
                <a:lnTo>
                  <a:pt x="3436916" y="1050624"/>
                </a:lnTo>
                <a:cubicBezTo>
                  <a:pt x="3436916" y="1050639"/>
                  <a:pt x="3436916" y="1050815"/>
                  <a:pt x="3436916" y="1053056"/>
                </a:cubicBezTo>
                <a:lnTo>
                  <a:pt x="3436916" y="1070081"/>
                </a:lnTo>
                <a:cubicBezTo>
                  <a:pt x="3436940" y="1070081"/>
                  <a:pt x="3438003" y="1070081"/>
                  <a:pt x="3482517" y="1070081"/>
                </a:cubicBezTo>
                <a:cubicBezTo>
                  <a:pt x="3482517" y="1070055"/>
                  <a:pt x="3482517" y="1068899"/>
                  <a:pt x="3482517" y="1014956"/>
                </a:cubicBezTo>
                <a:cubicBezTo>
                  <a:pt x="3482529" y="1014956"/>
                  <a:pt x="3482669" y="1014956"/>
                  <a:pt x="3484416" y="1014956"/>
                </a:cubicBezTo>
                <a:lnTo>
                  <a:pt x="3497717" y="1014956"/>
                </a:lnTo>
                <a:cubicBezTo>
                  <a:pt x="3497717" y="1014972"/>
                  <a:pt x="3497717" y="1015713"/>
                  <a:pt x="3497717" y="1047381"/>
                </a:cubicBezTo>
                <a:cubicBezTo>
                  <a:pt x="3500757" y="1047381"/>
                  <a:pt x="3500757" y="1047381"/>
                  <a:pt x="3500757" y="998742"/>
                </a:cubicBezTo>
                <a:cubicBezTo>
                  <a:pt x="3500778" y="998742"/>
                  <a:pt x="3501590" y="998742"/>
                  <a:pt x="3534197" y="998742"/>
                </a:cubicBezTo>
                <a:cubicBezTo>
                  <a:pt x="3534197" y="998727"/>
                  <a:pt x="3534197" y="998547"/>
                  <a:pt x="3534197" y="996309"/>
                </a:cubicBezTo>
                <a:lnTo>
                  <a:pt x="3534197" y="979286"/>
                </a:lnTo>
                <a:cubicBezTo>
                  <a:pt x="3534209" y="979286"/>
                  <a:pt x="3534321" y="979286"/>
                  <a:pt x="3535337" y="979286"/>
                </a:cubicBezTo>
                <a:lnTo>
                  <a:pt x="3543317" y="979286"/>
                </a:lnTo>
                <a:cubicBezTo>
                  <a:pt x="3543317" y="979277"/>
                  <a:pt x="3543317" y="979107"/>
                  <a:pt x="3543317" y="976449"/>
                </a:cubicBezTo>
                <a:lnTo>
                  <a:pt x="3543317" y="956588"/>
                </a:lnTo>
                <a:lnTo>
                  <a:pt x="3549398" y="966315"/>
                </a:lnTo>
                <a:cubicBezTo>
                  <a:pt x="3549410" y="966315"/>
                  <a:pt x="3549603" y="966315"/>
                  <a:pt x="3552818" y="966315"/>
                </a:cubicBezTo>
                <a:lnTo>
                  <a:pt x="3576758" y="966315"/>
                </a:lnTo>
                <a:cubicBezTo>
                  <a:pt x="3576758" y="966303"/>
                  <a:pt x="3576758" y="966201"/>
                  <a:pt x="3576758" y="965099"/>
                </a:cubicBezTo>
                <a:lnTo>
                  <a:pt x="3576758" y="956588"/>
                </a:lnTo>
                <a:cubicBezTo>
                  <a:pt x="3576771" y="956588"/>
                  <a:pt x="3576882" y="956588"/>
                  <a:pt x="3577898" y="956588"/>
                </a:cubicBezTo>
                <a:lnTo>
                  <a:pt x="3585878" y="956588"/>
                </a:lnTo>
                <a:cubicBezTo>
                  <a:pt x="3585878" y="956601"/>
                  <a:pt x="3585878" y="956751"/>
                  <a:pt x="3585878" y="958614"/>
                </a:cubicBezTo>
                <a:lnTo>
                  <a:pt x="3585878" y="972801"/>
                </a:lnTo>
                <a:cubicBezTo>
                  <a:pt x="3585900" y="972801"/>
                  <a:pt x="3587000" y="972801"/>
                  <a:pt x="3643638" y="972801"/>
                </a:cubicBezTo>
                <a:cubicBezTo>
                  <a:pt x="3643638" y="972828"/>
                  <a:pt x="3643638" y="975093"/>
                  <a:pt x="3643638" y="1180331"/>
                </a:cubicBezTo>
                <a:cubicBezTo>
                  <a:pt x="3643653" y="1180331"/>
                  <a:pt x="3643826" y="1180331"/>
                  <a:pt x="3645918" y="1180331"/>
                </a:cubicBezTo>
                <a:lnTo>
                  <a:pt x="3661878" y="1180331"/>
                </a:lnTo>
                <a:cubicBezTo>
                  <a:pt x="3661878" y="1173846"/>
                  <a:pt x="3661878" y="1167360"/>
                  <a:pt x="3661878" y="1160876"/>
                </a:cubicBezTo>
                <a:cubicBezTo>
                  <a:pt x="3664919" y="1160876"/>
                  <a:pt x="3664919" y="1160876"/>
                  <a:pt x="3667959" y="1160876"/>
                </a:cubicBezTo>
                <a:cubicBezTo>
                  <a:pt x="3667959" y="1167360"/>
                  <a:pt x="3667959" y="1173846"/>
                  <a:pt x="3667959" y="1180331"/>
                </a:cubicBezTo>
                <a:cubicBezTo>
                  <a:pt x="3683159" y="1180331"/>
                  <a:pt x="3698360" y="1180331"/>
                  <a:pt x="3713559" y="1180331"/>
                </a:cubicBezTo>
                <a:cubicBezTo>
                  <a:pt x="3713559" y="1164117"/>
                  <a:pt x="3713559" y="1151147"/>
                  <a:pt x="3713559" y="1134933"/>
                </a:cubicBezTo>
                <a:cubicBezTo>
                  <a:pt x="3719640" y="1134933"/>
                  <a:pt x="3725720" y="1134933"/>
                  <a:pt x="3731799" y="1134933"/>
                </a:cubicBezTo>
                <a:lnTo>
                  <a:pt x="3750039" y="1131692"/>
                </a:lnTo>
                <a:cubicBezTo>
                  <a:pt x="3753080" y="1131692"/>
                  <a:pt x="3753080" y="1134933"/>
                  <a:pt x="3756120" y="1134933"/>
                </a:cubicBezTo>
                <a:lnTo>
                  <a:pt x="3771320" y="1134933"/>
                </a:lnTo>
                <a:cubicBezTo>
                  <a:pt x="3771320" y="1151147"/>
                  <a:pt x="3771320" y="1167360"/>
                  <a:pt x="3771320" y="1180331"/>
                </a:cubicBezTo>
                <a:cubicBezTo>
                  <a:pt x="3774360" y="1180331"/>
                  <a:pt x="3777401" y="1180331"/>
                  <a:pt x="3783480" y="1180331"/>
                </a:cubicBezTo>
                <a:cubicBezTo>
                  <a:pt x="3783480" y="1190060"/>
                  <a:pt x="3783480" y="1199787"/>
                  <a:pt x="3783480" y="1206273"/>
                </a:cubicBezTo>
                <a:lnTo>
                  <a:pt x="3797484" y="1207631"/>
                </a:lnTo>
                <a:lnTo>
                  <a:pt x="3816921" y="1207631"/>
                </a:lnTo>
                <a:cubicBezTo>
                  <a:pt x="3816921" y="1198917"/>
                  <a:pt x="3816921" y="1192659"/>
                  <a:pt x="3816921" y="1183574"/>
                </a:cubicBezTo>
                <a:lnTo>
                  <a:pt x="3918855" y="1183574"/>
                </a:lnTo>
                <a:lnTo>
                  <a:pt x="3918855" y="1055694"/>
                </a:lnTo>
                <a:lnTo>
                  <a:pt x="4026867" y="1055694"/>
                </a:lnTo>
                <a:lnTo>
                  <a:pt x="4026867" y="1173846"/>
                </a:lnTo>
                <a:cubicBezTo>
                  <a:pt x="4027820" y="1173846"/>
                  <a:pt x="4028772" y="1173846"/>
                  <a:pt x="4029723" y="1173846"/>
                </a:cubicBezTo>
                <a:lnTo>
                  <a:pt x="4031586" y="1207631"/>
                </a:lnTo>
                <a:lnTo>
                  <a:pt x="4046100" y="1207631"/>
                </a:lnTo>
                <a:cubicBezTo>
                  <a:pt x="4046904" y="1196810"/>
                  <a:pt x="4047963" y="1185329"/>
                  <a:pt x="4047963" y="1173846"/>
                </a:cubicBezTo>
                <a:cubicBezTo>
                  <a:pt x="4051004" y="1173846"/>
                  <a:pt x="4054044" y="1173846"/>
                  <a:pt x="4057083" y="1173846"/>
                </a:cubicBezTo>
                <a:lnTo>
                  <a:pt x="4058946" y="1207631"/>
                </a:lnTo>
                <a:lnTo>
                  <a:pt x="4134879" y="1207631"/>
                </a:lnTo>
                <a:lnTo>
                  <a:pt x="4134879" y="963089"/>
                </a:lnTo>
                <a:lnTo>
                  <a:pt x="4430870" y="963089"/>
                </a:lnTo>
                <a:lnTo>
                  <a:pt x="4430870" y="1207631"/>
                </a:lnTo>
                <a:lnTo>
                  <a:pt x="4458915" y="1207631"/>
                </a:lnTo>
                <a:lnTo>
                  <a:pt x="4458915" y="1083591"/>
                </a:lnTo>
                <a:lnTo>
                  <a:pt x="4601595" y="1083591"/>
                </a:lnTo>
                <a:cubicBezTo>
                  <a:pt x="4607707" y="924560"/>
                  <a:pt x="4612775" y="766349"/>
                  <a:pt x="4619491" y="606380"/>
                </a:cubicBezTo>
                <a:cubicBezTo>
                  <a:pt x="4604291" y="606380"/>
                  <a:pt x="4567811" y="586923"/>
                  <a:pt x="4601251" y="573953"/>
                </a:cubicBezTo>
                <a:cubicBezTo>
                  <a:pt x="4598209" y="570710"/>
                  <a:pt x="4595171" y="567467"/>
                  <a:pt x="4592131" y="567467"/>
                </a:cubicBezTo>
                <a:cubicBezTo>
                  <a:pt x="4592131" y="548012"/>
                  <a:pt x="4589089" y="544769"/>
                  <a:pt x="4604291" y="531798"/>
                </a:cubicBezTo>
                <a:cubicBezTo>
                  <a:pt x="4604291" y="525312"/>
                  <a:pt x="4604291" y="515585"/>
                  <a:pt x="4604291" y="505857"/>
                </a:cubicBezTo>
                <a:cubicBezTo>
                  <a:pt x="4610371" y="505857"/>
                  <a:pt x="4616451" y="505857"/>
                  <a:pt x="4625571" y="505857"/>
                </a:cubicBezTo>
                <a:cubicBezTo>
                  <a:pt x="4625571" y="492885"/>
                  <a:pt x="4625571" y="483158"/>
                  <a:pt x="4625571" y="473430"/>
                </a:cubicBezTo>
                <a:cubicBezTo>
                  <a:pt x="4625571" y="470187"/>
                  <a:pt x="4628611" y="470187"/>
                  <a:pt x="4628611" y="466944"/>
                </a:cubicBezTo>
                <a:cubicBezTo>
                  <a:pt x="4628611" y="428033"/>
                  <a:pt x="4628611" y="389121"/>
                  <a:pt x="4628611" y="350208"/>
                </a:cubicBezTo>
                <a:cubicBezTo>
                  <a:pt x="4628611" y="346965"/>
                  <a:pt x="4625571" y="343724"/>
                  <a:pt x="4625571" y="340481"/>
                </a:cubicBezTo>
                <a:cubicBezTo>
                  <a:pt x="4628611" y="337238"/>
                  <a:pt x="4631651" y="333995"/>
                  <a:pt x="4634691" y="330752"/>
                </a:cubicBezTo>
                <a:cubicBezTo>
                  <a:pt x="4634691" y="301568"/>
                  <a:pt x="4634691" y="272384"/>
                  <a:pt x="4634691" y="243200"/>
                </a:cubicBezTo>
                <a:cubicBezTo>
                  <a:pt x="4634691" y="239958"/>
                  <a:pt x="4634691" y="239958"/>
                  <a:pt x="4637731" y="236715"/>
                </a:cubicBezTo>
                <a:cubicBezTo>
                  <a:pt x="4637731" y="210774"/>
                  <a:pt x="4637731" y="181590"/>
                  <a:pt x="4637731" y="152406"/>
                </a:cubicBezTo>
                <a:cubicBezTo>
                  <a:pt x="4640771" y="139436"/>
                  <a:pt x="4640771" y="132950"/>
                  <a:pt x="4640771" y="123222"/>
                </a:cubicBezTo>
                <a:cubicBezTo>
                  <a:pt x="4646851" y="132950"/>
                  <a:pt x="4646851" y="139436"/>
                  <a:pt x="4646851" y="149163"/>
                </a:cubicBezTo>
                <a:cubicBezTo>
                  <a:pt x="4649891" y="181590"/>
                  <a:pt x="4649891" y="210774"/>
                  <a:pt x="4649891" y="236715"/>
                </a:cubicBezTo>
                <a:cubicBezTo>
                  <a:pt x="4652931" y="272384"/>
                  <a:pt x="4652931" y="301568"/>
                  <a:pt x="4652931" y="330752"/>
                </a:cubicBezTo>
                <a:cubicBezTo>
                  <a:pt x="4655971" y="333995"/>
                  <a:pt x="4659011" y="337238"/>
                  <a:pt x="4662051" y="340481"/>
                </a:cubicBezTo>
                <a:cubicBezTo>
                  <a:pt x="4662051" y="343724"/>
                  <a:pt x="4659011" y="346965"/>
                  <a:pt x="4659011" y="350208"/>
                </a:cubicBezTo>
                <a:cubicBezTo>
                  <a:pt x="4659011" y="389121"/>
                  <a:pt x="4659011" y="428033"/>
                  <a:pt x="4659011" y="466944"/>
                </a:cubicBezTo>
                <a:cubicBezTo>
                  <a:pt x="4659011" y="470187"/>
                  <a:pt x="4662051" y="470187"/>
                  <a:pt x="4662051" y="473430"/>
                </a:cubicBezTo>
                <a:cubicBezTo>
                  <a:pt x="4662051" y="483158"/>
                  <a:pt x="4662051" y="492885"/>
                  <a:pt x="4662051" y="505857"/>
                </a:cubicBezTo>
                <a:cubicBezTo>
                  <a:pt x="4668131" y="505857"/>
                  <a:pt x="4677251" y="505857"/>
                  <a:pt x="4683331" y="505857"/>
                </a:cubicBezTo>
                <a:cubicBezTo>
                  <a:pt x="4683331" y="515585"/>
                  <a:pt x="4683331" y="525312"/>
                  <a:pt x="4683331" y="531798"/>
                </a:cubicBezTo>
                <a:cubicBezTo>
                  <a:pt x="4695493" y="544769"/>
                  <a:pt x="4695493" y="544769"/>
                  <a:pt x="4695493" y="567467"/>
                </a:cubicBezTo>
                <a:cubicBezTo>
                  <a:pt x="4692451" y="567467"/>
                  <a:pt x="4689411" y="570710"/>
                  <a:pt x="4686373" y="573953"/>
                </a:cubicBezTo>
                <a:cubicBezTo>
                  <a:pt x="4716771" y="590166"/>
                  <a:pt x="4680291" y="603137"/>
                  <a:pt x="4668131" y="606380"/>
                </a:cubicBezTo>
                <a:cubicBezTo>
                  <a:pt x="4671171" y="732843"/>
                  <a:pt x="4677251" y="859307"/>
                  <a:pt x="4680291" y="985772"/>
                </a:cubicBezTo>
                <a:cubicBezTo>
                  <a:pt x="4713733" y="985772"/>
                  <a:pt x="4747171" y="985772"/>
                  <a:pt x="4777573" y="985772"/>
                </a:cubicBezTo>
                <a:cubicBezTo>
                  <a:pt x="4777573" y="1024683"/>
                  <a:pt x="4777573" y="1063595"/>
                  <a:pt x="4777573" y="1099265"/>
                </a:cubicBezTo>
                <a:cubicBezTo>
                  <a:pt x="4783653" y="1099265"/>
                  <a:pt x="4786693" y="1099265"/>
                  <a:pt x="4789733" y="1099265"/>
                </a:cubicBezTo>
                <a:cubicBezTo>
                  <a:pt x="4789733" y="1096022"/>
                  <a:pt x="4792773" y="1092779"/>
                  <a:pt x="4792773" y="1089537"/>
                </a:cubicBezTo>
                <a:cubicBezTo>
                  <a:pt x="4795813" y="1089537"/>
                  <a:pt x="4798853" y="1089537"/>
                  <a:pt x="4801893" y="1089537"/>
                </a:cubicBezTo>
                <a:cubicBezTo>
                  <a:pt x="4801893" y="1092779"/>
                  <a:pt x="4801893" y="1096022"/>
                  <a:pt x="4804935" y="1102508"/>
                </a:cubicBezTo>
                <a:cubicBezTo>
                  <a:pt x="4811013" y="1102508"/>
                  <a:pt x="4817093" y="1102508"/>
                  <a:pt x="4823175" y="1102508"/>
                </a:cubicBezTo>
                <a:cubicBezTo>
                  <a:pt x="4823175" y="1099265"/>
                  <a:pt x="4823175" y="1096022"/>
                  <a:pt x="4823175" y="1092779"/>
                </a:cubicBezTo>
                <a:cubicBezTo>
                  <a:pt x="4835333" y="1092779"/>
                  <a:pt x="4844453" y="1092779"/>
                  <a:pt x="4856613" y="1092779"/>
                </a:cubicBezTo>
                <a:cubicBezTo>
                  <a:pt x="4856613" y="1096022"/>
                  <a:pt x="4856613" y="1099265"/>
                  <a:pt x="4856613" y="1102508"/>
                </a:cubicBezTo>
                <a:cubicBezTo>
                  <a:pt x="4865733" y="1102508"/>
                  <a:pt x="4877895" y="1102508"/>
                  <a:pt x="4887015" y="1102508"/>
                </a:cubicBezTo>
                <a:cubicBezTo>
                  <a:pt x="4887015" y="1125206"/>
                  <a:pt x="4887015" y="1147905"/>
                  <a:pt x="4887015" y="1170603"/>
                </a:cubicBezTo>
                <a:cubicBezTo>
                  <a:pt x="4893095" y="1170603"/>
                  <a:pt x="4902215" y="1170603"/>
                  <a:pt x="4908295" y="1170603"/>
                </a:cubicBezTo>
                <a:cubicBezTo>
                  <a:pt x="4908295" y="1164117"/>
                  <a:pt x="4908295" y="1157633"/>
                  <a:pt x="4908295" y="1151147"/>
                </a:cubicBezTo>
                <a:cubicBezTo>
                  <a:pt x="4917415" y="1151147"/>
                  <a:pt x="4926535" y="1151147"/>
                  <a:pt x="4932615" y="1151147"/>
                </a:cubicBezTo>
                <a:cubicBezTo>
                  <a:pt x="4932615" y="1060353"/>
                  <a:pt x="4932615" y="972801"/>
                  <a:pt x="4932615" y="882006"/>
                </a:cubicBezTo>
                <a:cubicBezTo>
                  <a:pt x="4935655" y="878763"/>
                  <a:pt x="4938695" y="875520"/>
                  <a:pt x="4941735" y="872277"/>
                </a:cubicBezTo>
                <a:cubicBezTo>
                  <a:pt x="4978215" y="872277"/>
                  <a:pt x="5014695" y="872277"/>
                  <a:pt x="5051177" y="872277"/>
                </a:cubicBezTo>
                <a:lnTo>
                  <a:pt x="5051177" y="885249"/>
                </a:lnTo>
                <a:lnTo>
                  <a:pt x="5066377" y="885249"/>
                </a:lnTo>
                <a:cubicBezTo>
                  <a:pt x="5066377" y="943617"/>
                  <a:pt x="5066377" y="1001985"/>
                  <a:pt x="5066377" y="1057110"/>
                </a:cubicBezTo>
                <a:cubicBezTo>
                  <a:pt x="5078537" y="1057110"/>
                  <a:pt x="5087657" y="1057110"/>
                  <a:pt x="5099817" y="1057110"/>
                </a:cubicBezTo>
                <a:cubicBezTo>
                  <a:pt x="5099817" y="1024683"/>
                  <a:pt x="5099817" y="992256"/>
                  <a:pt x="5099817" y="956588"/>
                </a:cubicBezTo>
                <a:cubicBezTo>
                  <a:pt x="5111977" y="956588"/>
                  <a:pt x="5127177" y="956588"/>
                  <a:pt x="5139339" y="956588"/>
                </a:cubicBezTo>
                <a:cubicBezTo>
                  <a:pt x="5142377" y="956588"/>
                  <a:pt x="5142377" y="953345"/>
                  <a:pt x="5145417" y="950102"/>
                </a:cubicBezTo>
                <a:lnTo>
                  <a:pt x="5157579" y="950102"/>
                </a:lnTo>
                <a:cubicBezTo>
                  <a:pt x="5160617" y="953345"/>
                  <a:pt x="5160617" y="956588"/>
                  <a:pt x="5163657" y="956588"/>
                </a:cubicBezTo>
                <a:cubicBezTo>
                  <a:pt x="5172777" y="956588"/>
                  <a:pt x="5184939" y="956588"/>
                  <a:pt x="5197099" y="956588"/>
                </a:cubicBezTo>
                <a:cubicBezTo>
                  <a:pt x="5197099" y="898220"/>
                  <a:pt x="5197099" y="839852"/>
                  <a:pt x="5197099" y="781484"/>
                </a:cubicBezTo>
                <a:cubicBezTo>
                  <a:pt x="5197119" y="781479"/>
                  <a:pt x="5198419" y="781233"/>
                  <a:pt x="5282219" y="765270"/>
                </a:cubicBezTo>
                <a:cubicBezTo>
                  <a:pt x="5282219" y="765281"/>
                  <a:pt x="5282219" y="765392"/>
                  <a:pt x="5282219" y="766892"/>
                </a:cubicBezTo>
                <a:lnTo>
                  <a:pt x="5282219" y="778241"/>
                </a:lnTo>
                <a:cubicBezTo>
                  <a:pt x="5282245" y="778241"/>
                  <a:pt x="5283211" y="778241"/>
                  <a:pt x="5321739" y="778241"/>
                </a:cubicBezTo>
                <a:cubicBezTo>
                  <a:pt x="5321739" y="778274"/>
                  <a:pt x="5321739" y="781830"/>
                  <a:pt x="5321739" y="1160876"/>
                </a:cubicBezTo>
                <a:cubicBezTo>
                  <a:pt x="5330859" y="1160876"/>
                  <a:pt x="5343019" y="1160876"/>
                  <a:pt x="5355181" y="1160876"/>
                </a:cubicBezTo>
                <a:cubicBezTo>
                  <a:pt x="5355181" y="1157633"/>
                  <a:pt x="5355181" y="1157633"/>
                  <a:pt x="5355181" y="1154390"/>
                </a:cubicBezTo>
                <a:cubicBezTo>
                  <a:pt x="5361259" y="1154390"/>
                  <a:pt x="5367339" y="1154390"/>
                  <a:pt x="5373421" y="1154390"/>
                </a:cubicBezTo>
                <a:cubicBezTo>
                  <a:pt x="5373421" y="1157633"/>
                  <a:pt x="5373421" y="1157633"/>
                  <a:pt x="5373421" y="1160876"/>
                </a:cubicBezTo>
                <a:cubicBezTo>
                  <a:pt x="5385581" y="1160876"/>
                  <a:pt x="5397739" y="1160876"/>
                  <a:pt x="5409901" y="1160876"/>
                </a:cubicBezTo>
                <a:cubicBezTo>
                  <a:pt x="5409901" y="1154390"/>
                  <a:pt x="5409901" y="1147905"/>
                  <a:pt x="5409901" y="1141419"/>
                </a:cubicBezTo>
                <a:cubicBezTo>
                  <a:pt x="5425101" y="1141419"/>
                  <a:pt x="5440301" y="1141419"/>
                  <a:pt x="5452461" y="1141419"/>
                </a:cubicBezTo>
                <a:cubicBezTo>
                  <a:pt x="5458541" y="1134933"/>
                  <a:pt x="5464623" y="1134933"/>
                  <a:pt x="5470701" y="1134933"/>
                </a:cubicBezTo>
                <a:cubicBezTo>
                  <a:pt x="5479821" y="1141419"/>
                  <a:pt x="5491983" y="1141419"/>
                  <a:pt x="5501103" y="1141419"/>
                </a:cubicBezTo>
                <a:cubicBezTo>
                  <a:pt x="5501103" y="1131692"/>
                  <a:pt x="5501103" y="1125206"/>
                  <a:pt x="5501103" y="1115478"/>
                </a:cubicBezTo>
                <a:lnTo>
                  <a:pt x="5513263" y="1115478"/>
                </a:lnTo>
                <a:cubicBezTo>
                  <a:pt x="5513263" y="1108992"/>
                  <a:pt x="5513263" y="1102508"/>
                  <a:pt x="5513263" y="1096022"/>
                </a:cubicBezTo>
                <a:cubicBezTo>
                  <a:pt x="5540623" y="1096022"/>
                  <a:pt x="5571023" y="1096022"/>
                  <a:pt x="5598383" y="1096022"/>
                </a:cubicBezTo>
                <a:cubicBezTo>
                  <a:pt x="5598383" y="1079808"/>
                  <a:pt x="5598383" y="1066838"/>
                  <a:pt x="5598383" y="1050624"/>
                </a:cubicBezTo>
                <a:cubicBezTo>
                  <a:pt x="5607503" y="1050624"/>
                  <a:pt x="5616623" y="1050624"/>
                  <a:pt x="5625743" y="1050624"/>
                </a:cubicBezTo>
                <a:cubicBezTo>
                  <a:pt x="5625743" y="1047381"/>
                  <a:pt x="5625743" y="1044140"/>
                  <a:pt x="5625743" y="1040897"/>
                </a:cubicBezTo>
                <a:cubicBezTo>
                  <a:pt x="5631823" y="1040897"/>
                  <a:pt x="5637903" y="1040897"/>
                  <a:pt x="5643983" y="1040897"/>
                </a:cubicBezTo>
                <a:cubicBezTo>
                  <a:pt x="5643983" y="1044140"/>
                  <a:pt x="5643983" y="1047381"/>
                  <a:pt x="5643983" y="1050624"/>
                </a:cubicBezTo>
                <a:cubicBezTo>
                  <a:pt x="5653103" y="1050624"/>
                  <a:pt x="5659183" y="1050624"/>
                  <a:pt x="5668303" y="1050624"/>
                </a:cubicBezTo>
                <a:cubicBezTo>
                  <a:pt x="5668303" y="1073324"/>
                  <a:pt x="5668303" y="1099265"/>
                  <a:pt x="5668303" y="1125206"/>
                </a:cubicBezTo>
                <a:cubicBezTo>
                  <a:pt x="5683503" y="1125206"/>
                  <a:pt x="5701745" y="1125206"/>
                  <a:pt x="5716945" y="1125206"/>
                </a:cubicBezTo>
                <a:cubicBezTo>
                  <a:pt x="5716945" y="1112235"/>
                  <a:pt x="5716945" y="1099265"/>
                  <a:pt x="5716945" y="1086294"/>
                </a:cubicBezTo>
                <a:cubicBezTo>
                  <a:pt x="5735185" y="1086294"/>
                  <a:pt x="5756465" y="1086294"/>
                  <a:pt x="5774705" y="1086294"/>
                </a:cubicBezTo>
                <a:cubicBezTo>
                  <a:pt x="5774705" y="1070081"/>
                  <a:pt x="5774705" y="1057110"/>
                  <a:pt x="5774705" y="1040897"/>
                </a:cubicBezTo>
                <a:cubicBezTo>
                  <a:pt x="5799027" y="1040897"/>
                  <a:pt x="5823345" y="1040897"/>
                  <a:pt x="5847667" y="1040897"/>
                </a:cubicBezTo>
                <a:cubicBezTo>
                  <a:pt x="5847667" y="1040940"/>
                  <a:pt x="5847667" y="1043603"/>
                  <a:pt x="5847667" y="1207631"/>
                </a:cubicBezTo>
                <a:lnTo>
                  <a:pt x="5847667" y="1228299"/>
                </a:lnTo>
                <a:lnTo>
                  <a:pt x="5946479" y="1228299"/>
                </a:lnTo>
                <a:lnTo>
                  <a:pt x="5946479" y="1386957"/>
                </a:lnTo>
                <a:lnTo>
                  <a:pt x="5946479" y="1421828"/>
                </a:lnTo>
                <a:lnTo>
                  <a:pt x="5968919" y="1421828"/>
                </a:lnTo>
                <a:cubicBezTo>
                  <a:pt x="5968919" y="1421828"/>
                  <a:pt x="5968919" y="1421828"/>
                  <a:pt x="5968919" y="1420085"/>
                </a:cubicBezTo>
                <a:lnTo>
                  <a:pt x="5968919" y="1407881"/>
                </a:lnTo>
                <a:cubicBezTo>
                  <a:pt x="5968919" y="1407881"/>
                  <a:pt x="5968919" y="1407881"/>
                  <a:pt x="6035789" y="1407881"/>
                </a:cubicBezTo>
                <a:cubicBezTo>
                  <a:pt x="6035789" y="1407881"/>
                  <a:pt x="6035789" y="1407881"/>
                  <a:pt x="6035789" y="1439262"/>
                </a:cubicBezTo>
                <a:cubicBezTo>
                  <a:pt x="6035789" y="1439262"/>
                  <a:pt x="6035789" y="1439262"/>
                  <a:pt x="6039131" y="1441007"/>
                </a:cubicBezTo>
                <a:lnTo>
                  <a:pt x="6062537" y="1453211"/>
                </a:lnTo>
                <a:cubicBezTo>
                  <a:pt x="6062537" y="1453211"/>
                  <a:pt x="6062537" y="1453211"/>
                  <a:pt x="6062537" y="1498541"/>
                </a:cubicBezTo>
                <a:cubicBezTo>
                  <a:pt x="6062537" y="1498541"/>
                  <a:pt x="6062537" y="1498541"/>
                  <a:pt x="6064627" y="1499414"/>
                </a:cubicBezTo>
                <a:lnTo>
                  <a:pt x="6079255" y="1505516"/>
                </a:lnTo>
                <a:cubicBezTo>
                  <a:pt x="6079255" y="1505516"/>
                  <a:pt x="6079255" y="1505516"/>
                  <a:pt x="6079255" y="1503773"/>
                </a:cubicBezTo>
                <a:lnTo>
                  <a:pt x="6079255" y="1491567"/>
                </a:lnTo>
                <a:cubicBezTo>
                  <a:pt x="6079255" y="1491567"/>
                  <a:pt x="6079255" y="1491567"/>
                  <a:pt x="6080927" y="1491567"/>
                </a:cubicBezTo>
                <a:lnTo>
                  <a:pt x="6092629" y="1491567"/>
                </a:lnTo>
                <a:cubicBezTo>
                  <a:pt x="6092629" y="1491567"/>
                  <a:pt x="6092629" y="1491567"/>
                  <a:pt x="6092629" y="1490259"/>
                </a:cubicBezTo>
                <a:lnTo>
                  <a:pt x="6092629" y="1481106"/>
                </a:lnTo>
                <a:cubicBezTo>
                  <a:pt x="6092629" y="1481106"/>
                  <a:pt x="6092629" y="1481106"/>
                  <a:pt x="6090957" y="1481106"/>
                </a:cubicBezTo>
                <a:lnTo>
                  <a:pt x="6079255" y="1481106"/>
                </a:lnTo>
                <a:cubicBezTo>
                  <a:pt x="6079255" y="1481106"/>
                  <a:pt x="6079255" y="1481106"/>
                  <a:pt x="6079255" y="1479363"/>
                </a:cubicBezTo>
                <a:lnTo>
                  <a:pt x="6079255" y="1467159"/>
                </a:lnTo>
                <a:cubicBezTo>
                  <a:pt x="6079255" y="1467159"/>
                  <a:pt x="6079255" y="1467159"/>
                  <a:pt x="6080927" y="1467159"/>
                </a:cubicBezTo>
                <a:lnTo>
                  <a:pt x="6092629" y="1467159"/>
                </a:lnTo>
                <a:cubicBezTo>
                  <a:pt x="6092629" y="1467159"/>
                  <a:pt x="6092629" y="1467159"/>
                  <a:pt x="6092629" y="1465415"/>
                </a:cubicBezTo>
                <a:lnTo>
                  <a:pt x="6092629" y="1453211"/>
                </a:lnTo>
                <a:cubicBezTo>
                  <a:pt x="6092629" y="1453211"/>
                  <a:pt x="6092629" y="1453211"/>
                  <a:pt x="6090957" y="1453211"/>
                </a:cubicBezTo>
                <a:lnTo>
                  <a:pt x="6079255" y="1453211"/>
                </a:lnTo>
                <a:cubicBezTo>
                  <a:pt x="6079255" y="1453211"/>
                  <a:pt x="6079255" y="1453211"/>
                  <a:pt x="6079255" y="1451468"/>
                </a:cubicBezTo>
                <a:lnTo>
                  <a:pt x="6079255" y="1439262"/>
                </a:lnTo>
                <a:cubicBezTo>
                  <a:pt x="6079255" y="1439262"/>
                  <a:pt x="6079255" y="1439262"/>
                  <a:pt x="6080927" y="1439262"/>
                </a:cubicBezTo>
                <a:lnTo>
                  <a:pt x="6092629" y="1439262"/>
                </a:lnTo>
                <a:cubicBezTo>
                  <a:pt x="6092629" y="1439262"/>
                  <a:pt x="6092629" y="1439262"/>
                  <a:pt x="6092629" y="1437956"/>
                </a:cubicBezTo>
                <a:lnTo>
                  <a:pt x="6092629" y="1428803"/>
                </a:lnTo>
                <a:cubicBezTo>
                  <a:pt x="6092629" y="1428803"/>
                  <a:pt x="6092629" y="1428803"/>
                  <a:pt x="6090957" y="1428803"/>
                </a:cubicBezTo>
                <a:lnTo>
                  <a:pt x="6079255" y="1428803"/>
                </a:lnTo>
                <a:cubicBezTo>
                  <a:pt x="6079255" y="1428803"/>
                  <a:pt x="6079255" y="1428803"/>
                  <a:pt x="6079255" y="1427058"/>
                </a:cubicBezTo>
                <a:lnTo>
                  <a:pt x="6079255" y="1414854"/>
                </a:lnTo>
                <a:cubicBezTo>
                  <a:pt x="6079255" y="1414854"/>
                  <a:pt x="6079255" y="1414854"/>
                  <a:pt x="6080927" y="1414854"/>
                </a:cubicBezTo>
                <a:lnTo>
                  <a:pt x="6092629" y="1414854"/>
                </a:lnTo>
                <a:cubicBezTo>
                  <a:pt x="6092629" y="1414854"/>
                  <a:pt x="6092629" y="1414854"/>
                  <a:pt x="6092629" y="1413111"/>
                </a:cubicBezTo>
                <a:lnTo>
                  <a:pt x="6092629" y="1400906"/>
                </a:lnTo>
                <a:cubicBezTo>
                  <a:pt x="6092629" y="1400906"/>
                  <a:pt x="6092629" y="1400906"/>
                  <a:pt x="6090957" y="1400906"/>
                </a:cubicBezTo>
                <a:lnTo>
                  <a:pt x="6079255" y="1400906"/>
                </a:lnTo>
                <a:cubicBezTo>
                  <a:pt x="6079255" y="1400906"/>
                  <a:pt x="6079255" y="1400906"/>
                  <a:pt x="6079255" y="1399599"/>
                </a:cubicBezTo>
                <a:lnTo>
                  <a:pt x="6079255" y="1390445"/>
                </a:lnTo>
                <a:cubicBezTo>
                  <a:pt x="6079255" y="1390445"/>
                  <a:pt x="6079255" y="1390445"/>
                  <a:pt x="6080927" y="1390445"/>
                </a:cubicBezTo>
                <a:lnTo>
                  <a:pt x="6092629" y="1390445"/>
                </a:lnTo>
                <a:cubicBezTo>
                  <a:pt x="6092629" y="1390445"/>
                  <a:pt x="6092629" y="1390445"/>
                  <a:pt x="6092629" y="1388702"/>
                </a:cubicBezTo>
                <a:lnTo>
                  <a:pt x="6092629" y="1376498"/>
                </a:lnTo>
                <a:cubicBezTo>
                  <a:pt x="6092629" y="1376498"/>
                  <a:pt x="6092629" y="1376498"/>
                  <a:pt x="6090957" y="1376498"/>
                </a:cubicBezTo>
                <a:lnTo>
                  <a:pt x="6079255" y="1376498"/>
                </a:lnTo>
                <a:cubicBezTo>
                  <a:pt x="6079255" y="1376498"/>
                  <a:pt x="6079255" y="1376498"/>
                  <a:pt x="6079255" y="1374755"/>
                </a:cubicBezTo>
                <a:lnTo>
                  <a:pt x="6079255" y="1362549"/>
                </a:lnTo>
                <a:cubicBezTo>
                  <a:pt x="6079255" y="1362549"/>
                  <a:pt x="6079255" y="1362549"/>
                  <a:pt x="6080927" y="1362549"/>
                </a:cubicBezTo>
                <a:lnTo>
                  <a:pt x="6092629" y="1362549"/>
                </a:lnTo>
                <a:cubicBezTo>
                  <a:pt x="6092629" y="1362549"/>
                  <a:pt x="6092629" y="1362549"/>
                  <a:pt x="6092629" y="1360806"/>
                </a:cubicBezTo>
                <a:lnTo>
                  <a:pt x="6092629" y="1348602"/>
                </a:lnTo>
                <a:cubicBezTo>
                  <a:pt x="6092629" y="1348602"/>
                  <a:pt x="6092629" y="1348602"/>
                  <a:pt x="6090957" y="1348602"/>
                </a:cubicBezTo>
                <a:lnTo>
                  <a:pt x="6079255" y="1348602"/>
                </a:lnTo>
                <a:cubicBezTo>
                  <a:pt x="6079255" y="1348602"/>
                  <a:pt x="6079255" y="1348602"/>
                  <a:pt x="6079255" y="1347294"/>
                </a:cubicBezTo>
                <a:lnTo>
                  <a:pt x="6079255" y="1338141"/>
                </a:lnTo>
                <a:cubicBezTo>
                  <a:pt x="6079255" y="1338141"/>
                  <a:pt x="6079255" y="1338141"/>
                  <a:pt x="6080927" y="1338141"/>
                </a:cubicBezTo>
                <a:lnTo>
                  <a:pt x="6092629" y="1338141"/>
                </a:lnTo>
                <a:cubicBezTo>
                  <a:pt x="6092629" y="1338141"/>
                  <a:pt x="6092629" y="1338141"/>
                  <a:pt x="6092629" y="1336397"/>
                </a:cubicBezTo>
                <a:lnTo>
                  <a:pt x="6092629" y="1324193"/>
                </a:lnTo>
                <a:cubicBezTo>
                  <a:pt x="6092629" y="1324193"/>
                  <a:pt x="6092629" y="1324193"/>
                  <a:pt x="6090957" y="1324193"/>
                </a:cubicBezTo>
                <a:lnTo>
                  <a:pt x="6079255" y="1324193"/>
                </a:lnTo>
                <a:cubicBezTo>
                  <a:pt x="6079255" y="1324193"/>
                  <a:pt x="6079255" y="1324193"/>
                  <a:pt x="6079255" y="1322450"/>
                </a:cubicBezTo>
                <a:lnTo>
                  <a:pt x="6079255" y="1310244"/>
                </a:lnTo>
                <a:cubicBezTo>
                  <a:pt x="6079255" y="1310244"/>
                  <a:pt x="6079255" y="1310244"/>
                  <a:pt x="6080927" y="1310244"/>
                </a:cubicBezTo>
                <a:lnTo>
                  <a:pt x="6092629" y="1310244"/>
                </a:lnTo>
                <a:cubicBezTo>
                  <a:pt x="6092629" y="1310244"/>
                  <a:pt x="6092629" y="1310244"/>
                  <a:pt x="6092629" y="1308938"/>
                </a:cubicBezTo>
                <a:lnTo>
                  <a:pt x="6092629" y="1299785"/>
                </a:lnTo>
                <a:cubicBezTo>
                  <a:pt x="6092629" y="1299785"/>
                  <a:pt x="6092629" y="1299785"/>
                  <a:pt x="6090957" y="1299785"/>
                </a:cubicBezTo>
                <a:lnTo>
                  <a:pt x="6079255" y="1299785"/>
                </a:lnTo>
                <a:cubicBezTo>
                  <a:pt x="6079255" y="1299785"/>
                  <a:pt x="6079255" y="1299785"/>
                  <a:pt x="6079255" y="1298040"/>
                </a:cubicBezTo>
                <a:lnTo>
                  <a:pt x="6079255" y="1285836"/>
                </a:lnTo>
                <a:cubicBezTo>
                  <a:pt x="6079255" y="1285836"/>
                  <a:pt x="6079255" y="1285836"/>
                  <a:pt x="6080927" y="1285836"/>
                </a:cubicBezTo>
                <a:lnTo>
                  <a:pt x="6092629" y="1285836"/>
                </a:lnTo>
                <a:cubicBezTo>
                  <a:pt x="6092629" y="1285836"/>
                  <a:pt x="6092629" y="1285836"/>
                  <a:pt x="6092629" y="1284093"/>
                </a:cubicBezTo>
                <a:lnTo>
                  <a:pt x="6092629" y="1271888"/>
                </a:lnTo>
                <a:cubicBezTo>
                  <a:pt x="6092629" y="1271888"/>
                  <a:pt x="6092629" y="1271888"/>
                  <a:pt x="6090957" y="1271888"/>
                </a:cubicBezTo>
                <a:lnTo>
                  <a:pt x="6079255" y="1271888"/>
                </a:lnTo>
                <a:cubicBezTo>
                  <a:pt x="6079255" y="1271888"/>
                  <a:pt x="6079255" y="1271888"/>
                  <a:pt x="6079255" y="1270145"/>
                </a:cubicBezTo>
                <a:lnTo>
                  <a:pt x="6079255" y="1257941"/>
                </a:lnTo>
                <a:cubicBezTo>
                  <a:pt x="6079255" y="1257941"/>
                  <a:pt x="6079255" y="1257941"/>
                  <a:pt x="6080927" y="1257941"/>
                </a:cubicBezTo>
                <a:lnTo>
                  <a:pt x="6092629" y="1257941"/>
                </a:lnTo>
                <a:cubicBezTo>
                  <a:pt x="6092629" y="1257941"/>
                  <a:pt x="6092629" y="1257941"/>
                  <a:pt x="6092629" y="1256633"/>
                </a:cubicBezTo>
                <a:lnTo>
                  <a:pt x="6092629" y="1247480"/>
                </a:lnTo>
                <a:cubicBezTo>
                  <a:pt x="6092629" y="1247480"/>
                  <a:pt x="6092629" y="1247480"/>
                  <a:pt x="6090957" y="1247480"/>
                </a:cubicBezTo>
                <a:lnTo>
                  <a:pt x="6079255" y="1247480"/>
                </a:lnTo>
                <a:cubicBezTo>
                  <a:pt x="6079255" y="1247480"/>
                  <a:pt x="6079255" y="1247480"/>
                  <a:pt x="6079255" y="1245737"/>
                </a:cubicBezTo>
                <a:lnTo>
                  <a:pt x="6079255" y="1233531"/>
                </a:lnTo>
                <a:cubicBezTo>
                  <a:pt x="6079255" y="1233531"/>
                  <a:pt x="6079255" y="1233531"/>
                  <a:pt x="6080927" y="1233531"/>
                </a:cubicBezTo>
                <a:lnTo>
                  <a:pt x="6092629" y="1233531"/>
                </a:lnTo>
                <a:cubicBezTo>
                  <a:pt x="6092629" y="1233531"/>
                  <a:pt x="6092629" y="1233531"/>
                  <a:pt x="6092629" y="1231788"/>
                </a:cubicBezTo>
                <a:lnTo>
                  <a:pt x="6092629" y="1219584"/>
                </a:lnTo>
                <a:cubicBezTo>
                  <a:pt x="6092629" y="1219584"/>
                  <a:pt x="6092629" y="1219584"/>
                  <a:pt x="6090957" y="1219584"/>
                </a:cubicBezTo>
                <a:lnTo>
                  <a:pt x="6079255" y="1219584"/>
                </a:lnTo>
                <a:cubicBezTo>
                  <a:pt x="6079255" y="1219584"/>
                  <a:pt x="6079255" y="1219584"/>
                  <a:pt x="6079255" y="1217840"/>
                </a:cubicBezTo>
                <a:lnTo>
                  <a:pt x="6079255" y="1205636"/>
                </a:lnTo>
                <a:cubicBezTo>
                  <a:pt x="6079255" y="1205636"/>
                  <a:pt x="6079255" y="1205636"/>
                  <a:pt x="6080927" y="1205636"/>
                </a:cubicBezTo>
                <a:lnTo>
                  <a:pt x="6092629" y="1205636"/>
                </a:lnTo>
                <a:cubicBezTo>
                  <a:pt x="6092629" y="1205636"/>
                  <a:pt x="6092629" y="1205636"/>
                  <a:pt x="6092629" y="1204328"/>
                </a:cubicBezTo>
                <a:lnTo>
                  <a:pt x="6092629" y="1195175"/>
                </a:lnTo>
                <a:cubicBezTo>
                  <a:pt x="6092629" y="1195175"/>
                  <a:pt x="6092629" y="1195175"/>
                  <a:pt x="6090957" y="1195175"/>
                </a:cubicBezTo>
                <a:lnTo>
                  <a:pt x="6079255" y="1195175"/>
                </a:lnTo>
                <a:cubicBezTo>
                  <a:pt x="6079255" y="1195175"/>
                  <a:pt x="6079255" y="1195175"/>
                  <a:pt x="6079255" y="1193432"/>
                </a:cubicBezTo>
                <a:lnTo>
                  <a:pt x="6079255" y="1181226"/>
                </a:lnTo>
                <a:cubicBezTo>
                  <a:pt x="6079255" y="1181226"/>
                  <a:pt x="6079255" y="1181226"/>
                  <a:pt x="6080927" y="1181226"/>
                </a:cubicBezTo>
                <a:lnTo>
                  <a:pt x="6092629" y="1181226"/>
                </a:lnTo>
                <a:cubicBezTo>
                  <a:pt x="6092629" y="1181226"/>
                  <a:pt x="6092629" y="1181226"/>
                  <a:pt x="6090957" y="1178612"/>
                </a:cubicBezTo>
                <a:lnTo>
                  <a:pt x="6079255" y="1160306"/>
                </a:lnTo>
                <a:cubicBezTo>
                  <a:pt x="6079255" y="1160306"/>
                  <a:pt x="6079255" y="1160306"/>
                  <a:pt x="6079255" y="1104513"/>
                </a:cubicBezTo>
                <a:cubicBezTo>
                  <a:pt x="6079255" y="1104513"/>
                  <a:pt x="6079255" y="1104513"/>
                  <a:pt x="6303271" y="1104513"/>
                </a:cubicBezTo>
                <a:cubicBezTo>
                  <a:pt x="6303271" y="1104513"/>
                  <a:pt x="6303271" y="1104513"/>
                  <a:pt x="6323331" y="1135896"/>
                </a:cubicBezTo>
                <a:cubicBezTo>
                  <a:pt x="6323331" y="1135896"/>
                  <a:pt x="6323331" y="1135896"/>
                  <a:pt x="6323331" y="1205636"/>
                </a:cubicBezTo>
                <a:cubicBezTo>
                  <a:pt x="6323331" y="1205636"/>
                  <a:pt x="6323331" y="1205636"/>
                  <a:pt x="6321659" y="1205636"/>
                </a:cubicBezTo>
                <a:lnTo>
                  <a:pt x="6309957" y="1205636"/>
                </a:lnTo>
                <a:cubicBezTo>
                  <a:pt x="6309957" y="1205636"/>
                  <a:pt x="6309957" y="1205636"/>
                  <a:pt x="6309957" y="1207379"/>
                </a:cubicBezTo>
                <a:lnTo>
                  <a:pt x="6309957" y="1219584"/>
                </a:lnTo>
                <a:cubicBezTo>
                  <a:pt x="6309957" y="1219584"/>
                  <a:pt x="6309957" y="1219584"/>
                  <a:pt x="6311629" y="1219584"/>
                </a:cubicBezTo>
                <a:lnTo>
                  <a:pt x="6323331" y="1219584"/>
                </a:lnTo>
                <a:cubicBezTo>
                  <a:pt x="6323331" y="1219584"/>
                  <a:pt x="6323331" y="1219584"/>
                  <a:pt x="6323331" y="1221327"/>
                </a:cubicBezTo>
                <a:lnTo>
                  <a:pt x="6323331" y="1233531"/>
                </a:lnTo>
                <a:cubicBezTo>
                  <a:pt x="6323331" y="1233531"/>
                  <a:pt x="6323331" y="1233531"/>
                  <a:pt x="6321659" y="1233531"/>
                </a:cubicBezTo>
                <a:lnTo>
                  <a:pt x="6309957" y="1233531"/>
                </a:lnTo>
                <a:cubicBezTo>
                  <a:pt x="6309957" y="1233531"/>
                  <a:pt x="6309957" y="1233531"/>
                  <a:pt x="6309957" y="1235274"/>
                </a:cubicBezTo>
                <a:lnTo>
                  <a:pt x="6309957" y="1247480"/>
                </a:lnTo>
                <a:cubicBezTo>
                  <a:pt x="6309957" y="1247480"/>
                  <a:pt x="6309957" y="1247480"/>
                  <a:pt x="6311629" y="1247480"/>
                </a:cubicBezTo>
                <a:lnTo>
                  <a:pt x="6323331" y="1247480"/>
                </a:lnTo>
                <a:cubicBezTo>
                  <a:pt x="6323331" y="1247480"/>
                  <a:pt x="6323331" y="1247480"/>
                  <a:pt x="6323331" y="1248788"/>
                </a:cubicBezTo>
                <a:lnTo>
                  <a:pt x="6323331" y="1257941"/>
                </a:lnTo>
                <a:cubicBezTo>
                  <a:pt x="6323331" y="1257941"/>
                  <a:pt x="6323331" y="1257941"/>
                  <a:pt x="6321659" y="1257941"/>
                </a:cubicBezTo>
                <a:lnTo>
                  <a:pt x="6309957" y="1257941"/>
                </a:lnTo>
                <a:cubicBezTo>
                  <a:pt x="6309957" y="1257941"/>
                  <a:pt x="6309957" y="1257941"/>
                  <a:pt x="6309957" y="1259684"/>
                </a:cubicBezTo>
                <a:lnTo>
                  <a:pt x="6309957" y="1271888"/>
                </a:lnTo>
                <a:cubicBezTo>
                  <a:pt x="6309957" y="1271888"/>
                  <a:pt x="6309957" y="1271888"/>
                  <a:pt x="6311629" y="1271888"/>
                </a:cubicBezTo>
                <a:lnTo>
                  <a:pt x="6323331" y="1271888"/>
                </a:lnTo>
                <a:cubicBezTo>
                  <a:pt x="6323331" y="1271888"/>
                  <a:pt x="6323331" y="1271888"/>
                  <a:pt x="6323331" y="1273632"/>
                </a:cubicBezTo>
                <a:lnTo>
                  <a:pt x="6323331" y="1285836"/>
                </a:lnTo>
                <a:cubicBezTo>
                  <a:pt x="6323331" y="1285836"/>
                  <a:pt x="6323331" y="1285836"/>
                  <a:pt x="6321659" y="1285836"/>
                </a:cubicBezTo>
                <a:lnTo>
                  <a:pt x="6309957" y="1285836"/>
                </a:lnTo>
                <a:cubicBezTo>
                  <a:pt x="6309957" y="1285836"/>
                  <a:pt x="6309957" y="1285836"/>
                  <a:pt x="6309957" y="1287579"/>
                </a:cubicBezTo>
                <a:lnTo>
                  <a:pt x="6309957" y="1299785"/>
                </a:lnTo>
                <a:cubicBezTo>
                  <a:pt x="6309957" y="1299785"/>
                  <a:pt x="6309957" y="1299785"/>
                  <a:pt x="6311629" y="1299785"/>
                </a:cubicBezTo>
                <a:lnTo>
                  <a:pt x="6323331" y="1299785"/>
                </a:lnTo>
                <a:cubicBezTo>
                  <a:pt x="6323331" y="1299785"/>
                  <a:pt x="6323331" y="1299785"/>
                  <a:pt x="6323331" y="1301091"/>
                </a:cubicBezTo>
                <a:lnTo>
                  <a:pt x="6323331" y="1310244"/>
                </a:lnTo>
                <a:cubicBezTo>
                  <a:pt x="6323331" y="1310244"/>
                  <a:pt x="6323331" y="1310244"/>
                  <a:pt x="6321659" y="1310244"/>
                </a:cubicBezTo>
                <a:lnTo>
                  <a:pt x="6309957" y="1310244"/>
                </a:lnTo>
                <a:cubicBezTo>
                  <a:pt x="6309957" y="1310244"/>
                  <a:pt x="6309957" y="1310244"/>
                  <a:pt x="6309957" y="1311989"/>
                </a:cubicBezTo>
                <a:lnTo>
                  <a:pt x="6309957" y="1324193"/>
                </a:lnTo>
                <a:cubicBezTo>
                  <a:pt x="6309957" y="1324193"/>
                  <a:pt x="6309957" y="1324193"/>
                  <a:pt x="6311629" y="1324193"/>
                </a:cubicBezTo>
                <a:lnTo>
                  <a:pt x="6323331" y="1324193"/>
                </a:lnTo>
                <a:cubicBezTo>
                  <a:pt x="6323331" y="1324193"/>
                  <a:pt x="6323331" y="1324193"/>
                  <a:pt x="6323331" y="1325936"/>
                </a:cubicBezTo>
                <a:lnTo>
                  <a:pt x="6323331" y="1338141"/>
                </a:lnTo>
                <a:cubicBezTo>
                  <a:pt x="6323331" y="1338141"/>
                  <a:pt x="6323331" y="1338141"/>
                  <a:pt x="6321659" y="1338141"/>
                </a:cubicBezTo>
                <a:lnTo>
                  <a:pt x="6309957" y="1338141"/>
                </a:lnTo>
                <a:cubicBezTo>
                  <a:pt x="6309957" y="1338141"/>
                  <a:pt x="6309957" y="1338141"/>
                  <a:pt x="6309957" y="1339448"/>
                </a:cubicBezTo>
                <a:lnTo>
                  <a:pt x="6309957" y="1348602"/>
                </a:lnTo>
                <a:cubicBezTo>
                  <a:pt x="6309957" y="1348602"/>
                  <a:pt x="6309957" y="1348602"/>
                  <a:pt x="6311629" y="1348602"/>
                </a:cubicBezTo>
                <a:lnTo>
                  <a:pt x="6323331" y="1348602"/>
                </a:lnTo>
                <a:cubicBezTo>
                  <a:pt x="6323331" y="1348602"/>
                  <a:pt x="6323331" y="1348602"/>
                  <a:pt x="6323331" y="1350345"/>
                </a:cubicBezTo>
                <a:lnTo>
                  <a:pt x="6323331" y="1362549"/>
                </a:lnTo>
                <a:cubicBezTo>
                  <a:pt x="6323331" y="1362549"/>
                  <a:pt x="6323331" y="1362549"/>
                  <a:pt x="6321659" y="1362549"/>
                </a:cubicBezTo>
                <a:lnTo>
                  <a:pt x="6309957" y="1362549"/>
                </a:lnTo>
                <a:cubicBezTo>
                  <a:pt x="6309957" y="1362549"/>
                  <a:pt x="6309957" y="1362549"/>
                  <a:pt x="6309957" y="1364292"/>
                </a:cubicBezTo>
                <a:lnTo>
                  <a:pt x="6309957" y="1376498"/>
                </a:lnTo>
                <a:cubicBezTo>
                  <a:pt x="6309957" y="1376498"/>
                  <a:pt x="6309957" y="1376498"/>
                  <a:pt x="6311629" y="1376498"/>
                </a:cubicBezTo>
                <a:lnTo>
                  <a:pt x="6323331" y="1376498"/>
                </a:lnTo>
                <a:cubicBezTo>
                  <a:pt x="6323331" y="1376498"/>
                  <a:pt x="6323331" y="1376498"/>
                  <a:pt x="6323331" y="1378241"/>
                </a:cubicBezTo>
                <a:lnTo>
                  <a:pt x="6323331" y="1390445"/>
                </a:lnTo>
                <a:cubicBezTo>
                  <a:pt x="6323331" y="1390445"/>
                  <a:pt x="6323331" y="1390445"/>
                  <a:pt x="6321659" y="1390445"/>
                </a:cubicBezTo>
                <a:lnTo>
                  <a:pt x="6309957" y="1390445"/>
                </a:lnTo>
                <a:cubicBezTo>
                  <a:pt x="6309957" y="1390445"/>
                  <a:pt x="6309957" y="1390445"/>
                  <a:pt x="6309957" y="1391753"/>
                </a:cubicBezTo>
                <a:lnTo>
                  <a:pt x="6309957" y="1400906"/>
                </a:lnTo>
                <a:cubicBezTo>
                  <a:pt x="6309957" y="1400906"/>
                  <a:pt x="6309957" y="1400906"/>
                  <a:pt x="6311629" y="1400906"/>
                </a:cubicBezTo>
                <a:lnTo>
                  <a:pt x="6323331" y="1400906"/>
                </a:lnTo>
                <a:cubicBezTo>
                  <a:pt x="6323331" y="1400906"/>
                  <a:pt x="6323331" y="1400906"/>
                  <a:pt x="6323331" y="1402650"/>
                </a:cubicBezTo>
                <a:lnTo>
                  <a:pt x="6323331" y="1414854"/>
                </a:lnTo>
                <a:cubicBezTo>
                  <a:pt x="6323331" y="1414854"/>
                  <a:pt x="6323331" y="1414854"/>
                  <a:pt x="6321659" y="1414854"/>
                </a:cubicBezTo>
                <a:lnTo>
                  <a:pt x="6309957" y="1414854"/>
                </a:lnTo>
                <a:cubicBezTo>
                  <a:pt x="6309957" y="1414854"/>
                  <a:pt x="6309957" y="1414854"/>
                  <a:pt x="6309957" y="1416597"/>
                </a:cubicBezTo>
                <a:lnTo>
                  <a:pt x="6309957" y="1428803"/>
                </a:lnTo>
                <a:cubicBezTo>
                  <a:pt x="6309957" y="1428803"/>
                  <a:pt x="6309957" y="1428803"/>
                  <a:pt x="6311629" y="1428803"/>
                </a:cubicBezTo>
                <a:lnTo>
                  <a:pt x="6323331" y="1428803"/>
                </a:lnTo>
                <a:cubicBezTo>
                  <a:pt x="6323331" y="1428803"/>
                  <a:pt x="6323331" y="1428803"/>
                  <a:pt x="6323331" y="1430109"/>
                </a:cubicBezTo>
                <a:lnTo>
                  <a:pt x="6323331" y="1439262"/>
                </a:lnTo>
                <a:cubicBezTo>
                  <a:pt x="6323331" y="1439262"/>
                  <a:pt x="6323331" y="1439262"/>
                  <a:pt x="6321659" y="1439262"/>
                </a:cubicBezTo>
                <a:lnTo>
                  <a:pt x="6309957" y="1439262"/>
                </a:lnTo>
                <a:cubicBezTo>
                  <a:pt x="6309957" y="1439262"/>
                  <a:pt x="6309957" y="1439262"/>
                  <a:pt x="6309957" y="1441007"/>
                </a:cubicBezTo>
                <a:lnTo>
                  <a:pt x="6309957" y="1453211"/>
                </a:lnTo>
                <a:cubicBezTo>
                  <a:pt x="6309957" y="1453211"/>
                  <a:pt x="6309957" y="1453211"/>
                  <a:pt x="6311629" y="1453211"/>
                </a:cubicBezTo>
                <a:lnTo>
                  <a:pt x="6323331" y="1453211"/>
                </a:lnTo>
                <a:cubicBezTo>
                  <a:pt x="6323331" y="1453211"/>
                  <a:pt x="6323331" y="1453211"/>
                  <a:pt x="6323331" y="1454954"/>
                </a:cubicBezTo>
                <a:lnTo>
                  <a:pt x="6323331" y="1467159"/>
                </a:lnTo>
                <a:cubicBezTo>
                  <a:pt x="6323331" y="1467159"/>
                  <a:pt x="6323331" y="1467159"/>
                  <a:pt x="6321659" y="1467159"/>
                </a:cubicBezTo>
                <a:lnTo>
                  <a:pt x="6309957" y="1467159"/>
                </a:lnTo>
                <a:cubicBezTo>
                  <a:pt x="6309957" y="1467159"/>
                  <a:pt x="6309957" y="1467159"/>
                  <a:pt x="6309957" y="1468902"/>
                </a:cubicBezTo>
                <a:lnTo>
                  <a:pt x="6309957" y="1481106"/>
                </a:lnTo>
                <a:cubicBezTo>
                  <a:pt x="6309957" y="1481106"/>
                  <a:pt x="6309957" y="1481106"/>
                  <a:pt x="6311629" y="1481106"/>
                </a:cubicBezTo>
                <a:lnTo>
                  <a:pt x="6323331" y="1481106"/>
                </a:lnTo>
                <a:cubicBezTo>
                  <a:pt x="6323331" y="1481106"/>
                  <a:pt x="6323331" y="1481106"/>
                  <a:pt x="6323331" y="1482414"/>
                </a:cubicBezTo>
                <a:lnTo>
                  <a:pt x="6323331" y="1491567"/>
                </a:lnTo>
                <a:cubicBezTo>
                  <a:pt x="6323331" y="1491567"/>
                  <a:pt x="6323331" y="1491567"/>
                  <a:pt x="6321659" y="1491567"/>
                </a:cubicBezTo>
                <a:lnTo>
                  <a:pt x="6309957" y="1491567"/>
                </a:lnTo>
                <a:cubicBezTo>
                  <a:pt x="6309957" y="1491567"/>
                  <a:pt x="6309957" y="1491567"/>
                  <a:pt x="6309957" y="1493310"/>
                </a:cubicBezTo>
                <a:lnTo>
                  <a:pt x="6309957" y="1505516"/>
                </a:lnTo>
                <a:cubicBezTo>
                  <a:pt x="6309957" y="1505516"/>
                  <a:pt x="6309957" y="1505516"/>
                  <a:pt x="6346735" y="1536899"/>
                </a:cubicBezTo>
                <a:cubicBezTo>
                  <a:pt x="6346735" y="1543872"/>
                  <a:pt x="6346735" y="1543872"/>
                  <a:pt x="6345065" y="1543872"/>
                </a:cubicBezTo>
                <a:lnTo>
                  <a:pt x="6333361" y="1543872"/>
                </a:lnTo>
                <a:cubicBezTo>
                  <a:pt x="6333361" y="1543872"/>
                  <a:pt x="6333361" y="1543872"/>
                  <a:pt x="6333361" y="1582229"/>
                </a:cubicBezTo>
                <a:cubicBezTo>
                  <a:pt x="6333361" y="1582229"/>
                  <a:pt x="6333361" y="1582229"/>
                  <a:pt x="6335035" y="1582229"/>
                </a:cubicBezTo>
                <a:lnTo>
                  <a:pt x="6346735" y="1582229"/>
                </a:lnTo>
                <a:cubicBezTo>
                  <a:pt x="6346735" y="1582229"/>
                  <a:pt x="6346735" y="1582229"/>
                  <a:pt x="6346735" y="1580049"/>
                </a:cubicBezTo>
                <a:lnTo>
                  <a:pt x="6346735" y="1564794"/>
                </a:lnTo>
                <a:cubicBezTo>
                  <a:pt x="6346735" y="1564794"/>
                  <a:pt x="6346735" y="1564794"/>
                  <a:pt x="6348407" y="1563923"/>
                </a:cubicBezTo>
                <a:lnTo>
                  <a:pt x="6360109" y="1557821"/>
                </a:lnTo>
                <a:cubicBezTo>
                  <a:pt x="6360109" y="1557821"/>
                  <a:pt x="6360109" y="1557821"/>
                  <a:pt x="6363035" y="1557821"/>
                </a:cubicBezTo>
                <a:lnTo>
                  <a:pt x="6383515" y="1557821"/>
                </a:lnTo>
                <a:cubicBezTo>
                  <a:pt x="6383515" y="1557821"/>
                  <a:pt x="6383515" y="1557821"/>
                  <a:pt x="6383515" y="1559564"/>
                </a:cubicBezTo>
                <a:lnTo>
                  <a:pt x="6383515" y="1571768"/>
                </a:lnTo>
                <a:cubicBezTo>
                  <a:pt x="6383515" y="1571768"/>
                  <a:pt x="6383515" y="1571768"/>
                  <a:pt x="6386023" y="1571768"/>
                </a:cubicBezTo>
                <a:lnTo>
                  <a:pt x="6403577" y="1571768"/>
                </a:lnTo>
                <a:cubicBezTo>
                  <a:pt x="6403577" y="1578741"/>
                  <a:pt x="6403577" y="1578741"/>
                  <a:pt x="6405247" y="1578741"/>
                </a:cubicBezTo>
                <a:lnTo>
                  <a:pt x="6416951" y="1578741"/>
                </a:lnTo>
                <a:cubicBezTo>
                  <a:pt x="6416951" y="1578741"/>
                  <a:pt x="6416951" y="1578741"/>
                  <a:pt x="6453729" y="1627559"/>
                </a:cubicBezTo>
                <a:cubicBezTo>
                  <a:pt x="6453729" y="1627559"/>
                  <a:pt x="6453729" y="1627559"/>
                  <a:pt x="6453729" y="1679864"/>
                </a:cubicBezTo>
                <a:cubicBezTo>
                  <a:pt x="6453729" y="1679864"/>
                  <a:pt x="6453729" y="1679864"/>
                  <a:pt x="6455399" y="1679864"/>
                </a:cubicBezTo>
                <a:lnTo>
                  <a:pt x="6467103" y="1679864"/>
                </a:lnTo>
                <a:cubicBezTo>
                  <a:pt x="6467103" y="1679864"/>
                  <a:pt x="6467103" y="1679864"/>
                  <a:pt x="6467103" y="1676813"/>
                </a:cubicBezTo>
                <a:lnTo>
                  <a:pt x="6467103" y="1655456"/>
                </a:lnTo>
                <a:cubicBezTo>
                  <a:pt x="6467103" y="1655456"/>
                  <a:pt x="6467103" y="1655456"/>
                  <a:pt x="6468357" y="1655456"/>
                </a:cubicBezTo>
                <a:lnTo>
                  <a:pt x="6477133" y="1655456"/>
                </a:lnTo>
                <a:cubicBezTo>
                  <a:pt x="6477133" y="1655456"/>
                  <a:pt x="6477133" y="1655456"/>
                  <a:pt x="6477133" y="1657199"/>
                </a:cubicBezTo>
                <a:lnTo>
                  <a:pt x="6477133" y="1669403"/>
                </a:lnTo>
                <a:cubicBezTo>
                  <a:pt x="6490507" y="1672891"/>
                  <a:pt x="6490507" y="1672891"/>
                  <a:pt x="6490507" y="1596177"/>
                </a:cubicBezTo>
                <a:cubicBezTo>
                  <a:pt x="6490507" y="1596177"/>
                  <a:pt x="6490507" y="1596177"/>
                  <a:pt x="6547347" y="1596177"/>
                </a:cubicBezTo>
                <a:cubicBezTo>
                  <a:pt x="6547347" y="1596177"/>
                  <a:pt x="6547347" y="1596177"/>
                  <a:pt x="6547347" y="1484594"/>
                </a:cubicBezTo>
                <a:cubicBezTo>
                  <a:pt x="6547347" y="1484594"/>
                  <a:pt x="6547347" y="1484594"/>
                  <a:pt x="6600843" y="1484594"/>
                </a:cubicBezTo>
                <a:cubicBezTo>
                  <a:pt x="6600843" y="1484594"/>
                  <a:pt x="6600843" y="1484594"/>
                  <a:pt x="6600843" y="1483286"/>
                </a:cubicBezTo>
                <a:lnTo>
                  <a:pt x="6600843" y="1474133"/>
                </a:lnTo>
                <a:cubicBezTo>
                  <a:pt x="6600843" y="1474133"/>
                  <a:pt x="6600843" y="1474133"/>
                  <a:pt x="6634279" y="1474133"/>
                </a:cubicBezTo>
                <a:cubicBezTo>
                  <a:pt x="6634279" y="1474133"/>
                  <a:pt x="6634279" y="1474133"/>
                  <a:pt x="6634279" y="1414854"/>
                </a:cubicBezTo>
                <a:cubicBezTo>
                  <a:pt x="6627591" y="1414854"/>
                  <a:pt x="6627591" y="1414854"/>
                  <a:pt x="6627591" y="1412238"/>
                </a:cubicBezTo>
                <a:lnTo>
                  <a:pt x="6627591" y="1393932"/>
                </a:lnTo>
                <a:lnTo>
                  <a:pt x="6634279" y="1397420"/>
                </a:lnTo>
                <a:cubicBezTo>
                  <a:pt x="6634279" y="1397420"/>
                  <a:pt x="6634279" y="1397420"/>
                  <a:pt x="6640967" y="1362549"/>
                </a:cubicBezTo>
                <a:cubicBezTo>
                  <a:pt x="6640967" y="1362549"/>
                  <a:pt x="6640967" y="1362549"/>
                  <a:pt x="6647653" y="1397420"/>
                </a:cubicBezTo>
                <a:cubicBezTo>
                  <a:pt x="6650997" y="1393932"/>
                  <a:pt x="6650997" y="1393932"/>
                  <a:pt x="6651415" y="1392624"/>
                </a:cubicBezTo>
                <a:lnTo>
                  <a:pt x="6654341" y="1383471"/>
                </a:lnTo>
                <a:cubicBezTo>
                  <a:pt x="6654341" y="1383471"/>
                  <a:pt x="6654341" y="1383471"/>
                  <a:pt x="6655175" y="1381728"/>
                </a:cubicBezTo>
                <a:lnTo>
                  <a:pt x="6661027" y="1369523"/>
                </a:lnTo>
                <a:cubicBezTo>
                  <a:pt x="6661027" y="1369523"/>
                  <a:pt x="6661027" y="1369523"/>
                  <a:pt x="6661863" y="1367780"/>
                </a:cubicBezTo>
                <a:lnTo>
                  <a:pt x="6667715" y="1355576"/>
                </a:lnTo>
                <a:cubicBezTo>
                  <a:pt x="6667715" y="1355576"/>
                  <a:pt x="6667715" y="1355576"/>
                  <a:pt x="6669803" y="1354268"/>
                </a:cubicBezTo>
                <a:lnTo>
                  <a:pt x="6684431" y="1345115"/>
                </a:lnTo>
                <a:cubicBezTo>
                  <a:pt x="6684431" y="1345115"/>
                  <a:pt x="6684431" y="1345115"/>
                  <a:pt x="6686939" y="1343372"/>
                </a:cubicBezTo>
                <a:lnTo>
                  <a:pt x="6704493" y="1331166"/>
                </a:lnTo>
                <a:cubicBezTo>
                  <a:pt x="6704493" y="1331166"/>
                  <a:pt x="6704493" y="1331166"/>
                  <a:pt x="6705747" y="1329423"/>
                </a:cubicBezTo>
                <a:lnTo>
                  <a:pt x="6714523" y="1317219"/>
                </a:lnTo>
                <a:cubicBezTo>
                  <a:pt x="6714523" y="1317219"/>
                  <a:pt x="6714523" y="1317219"/>
                  <a:pt x="6715359" y="1314168"/>
                </a:cubicBezTo>
                <a:lnTo>
                  <a:pt x="6721211" y="1292810"/>
                </a:lnTo>
                <a:cubicBezTo>
                  <a:pt x="6721211" y="1292810"/>
                  <a:pt x="6721211" y="1292810"/>
                  <a:pt x="6722047" y="1295861"/>
                </a:cubicBezTo>
                <a:lnTo>
                  <a:pt x="6727897" y="1317219"/>
                </a:lnTo>
                <a:cubicBezTo>
                  <a:pt x="6727897" y="1317219"/>
                  <a:pt x="6727897" y="1317219"/>
                  <a:pt x="6728733" y="1318526"/>
                </a:cubicBezTo>
                <a:lnTo>
                  <a:pt x="6734585" y="1327680"/>
                </a:lnTo>
                <a:cubicBezTo>
                  <a:pt x="6734585" y="1327680"/>
                  <a:pt x="6734585" y="1327680"/>
                  <a:pt x="6736675" y="1329423"/>
                </a:cubicBezTo>
                <a:lnTo>
                  <a:pt x="6751303" y="1341627"/>
                </a:lnTo>
                <a:cubicBezTo>
                  <a:pt x="6751303" y="1341627"/>
                  <a:pt x="6751303" y="1341627"/>
                  <a:pt x="6752975" y="1343372"/>
                </a:cubicBezTo>
                <a:lnTo>
                  <a:pt x="6764675" y="1355576"/>
                </a:lnTo>
                <a:cubicBezTo>
                  <a:pt x="6764675" y="1355576"/>
                  <a:pt x="6764675" y="1355576"/>
                  <a:pt x="6766349" y="1357319"/>
                </a:cubicBezTo>
                <a:lnTo>
                  <a:pt x="6778051" y="1369523"/>
                </a:lnTo>
                <a:cubicBezTo>
                  <a:pt x="6778051" y="1369523"/>
                  <a:pt x="6778051" y="1369523"/>
                  <a:pt x="6778469" y="1371267"/>
                </a:cubicBezTo>
                <a:lnTo>
                  <a:pt x="6781393" y="1383471"/>
                </a:lnTo>
                <a:cubicBezTo>
                  <a:pt x="6781393" y="1383471"/>
                  <a:pt x="6781393" y="1383471"/>
                  <a:pt x="6781811" y="1385214"/>
                </a:cubicBezTo>
                <a:lnTo>
                  <a:pt x="6784737" y="1397420"/>
                </a:lnTo>
                <a:cubicBezTo>
                  <a:pt x="6791423" y="1397420"/>
                  <a:pt x="6791423" y="1397420"/>
                  <a:pt x="6794767" y="1362549"/>
                </a:cubicBezTo>
                <a:cubicBezTo>
                  <a:pt x="6794767" y="1362549"/>
                  <a:pt x="6794767" y="1362549"/>
                  <a:pt x="6801455" y="1397420"/>
                </a:cubicBezTo>
                <a:cubicBezTo>
                  <a:pt x="6808141" y="1397420"/>
                  <a:pt x="6808141" y="1397420"/>
                  <a:pt x="6808141" y="1400034"/>
                </a:cubicBezTo>
                <a:lnTo>
                  <a:pt x="6808141" y="1418342"/>
                </a:lnTo>
                <a:cubicBezTo>
                  <a:pt x="6801455" y="1418342"/>
                  <a:pt x="6801455" y="1418342"/>
                  <a:pt x="6801455" y="1467159"/>
                </a:cubicBezTo>
                <a:cubicBezTo>
                  <a:pt x="6801455" y="1467159"/>
                  <a:pt x="6801455" y="1467159"/>
                  <a:pt x="6803127" y="1467159"/>
                </a:cubicBezTo>
                <a:lnTo>
                  <a:pt x="6814829" y="1467159"/>
                </a:lnTo>
                <a:cubicBezTo>
                  <a:pt x="6814829" y="1474133"/>
                  <a:pt x="6814829" y="1474133"/>
                  <a:pt x="6816083" y="1474133"/>
                </a:cubicBezTo>
                <a:lnTo>
                  <a:pt x="6824859" y="1474133"/>
                </a:lnTo>
                <a:cubicBezTo>
                  <a:pt x="6824859" y="1474133"/>
                  <a:pt x="6824859" y="1474133"/>
                  <a:pt x="6824859" y="1472390"/>
                </a:cubicBezTo>
                <a:lnTo>
                  <a:pt x="6824859" y="1460184"/>
                </a:lnTo>
                <a:cubicBezTo>
                  <a:pt x="6824859" y="1460184"/>
                  <a:pt x="6824859" y="1460184"/>
                  <a:pt x="6828203" y="1460184"/>
                </a:cubicBezTo>
                <a:lnTo>
                  <a:pt x="6851607" y="1460184"/>
                </a:lnTo>
                <a:cubicBezTo>
                  <a:pt x="6851607" y="1460184"/>
                  <a:pt x="6851607" y="1460184"/>
                  <a:pt x="6851607" y="1457133"/>
                </a:cubicBezTo>
                <a:lnTo>
                  <a:pt x="6851607" y="1435776"/>
                </a:lnTo>
                <a:cubicBezTo>
                  <a:pt x="6851607" y="1435776"/>
                  <a:pt x="6851607" y="1435776"/>
                  <a:pt x="6908447" y="1435776"/>
                </a:cubicBezTo>
                <a:cubicBezTo>
                  <a:pt x="6908447" y="1435776"/>
                  <a:pt x="6908447" y="1435776"/>
                  <a:pt x="6908447" y="1437956"/>
                </a:cubicBezTo>
                <a:lnTo>
                  <a:pt x="6908447" y="1453211"/>
                </a:lnTo>
                <a:cubicBezTo>
                  <a:pt x="6908447" y="1453211"/>
                  <a:pt x="6908447" y="1453211"/>
                  <a:pt x="6938539" y="1453211"/>
                </a:cubicBezTo>
                <a:cubicBezTo>
                  <a:pt x="6938539" y="1453211"/>
                  <a:pt x="6938539" y="1453211"/>
                  <a:pt x="6938539" y="1456698"/>
                </a:cubicBezTo>
                <a:lnTo>
                  <a:pt x="6938539" y="1481106"/>
                </a:lnTo>
                <a:cubicBezTo>
                  <a:pt x="6931853" y="1481106"/>
                  <a:pt x="6931853" y="1481106"/>
                  <a:pt x="6931853" y="1482414"/>
                </a:cubicBezTo>
                <a:lnTo>
                  <a:pt x="6931853" y="1491567"/>
                </a:lnTo>
                <a:cubicBezTo>
                  <a:pt x="6938539" y="1491567"/>
                  <a:pt x="6938539" y="1491567"/>
                  <a:pt x="6938539" y="1494183"/>
                </a:cubicBezTo>
                <a:lnTo>
                  <a:pt x="6938539" y="1512489"/>
                </a:lnTo>
                <a:lnTo>
                  <a:pt x="6931853" y="1519463"/>
                </a:lnTo>
                <a:cubicBezTo>
                  <a:pt x="6931853" y="1519463"/>
                  <a:pt x="6931853" y="1519463"/>
                  <a:pt x="6931853" y="1603151"/>
                </a:cubicBezTo>
                <a:cubicBezTo>
                  <a:pt x="6931853" y="1603151"/>
                  <a:pt x="6931853" y="1603151"/>
                  <a:pt x="6934777" y="1603151"/>
                </a:cubicBezTo>
                <a:lnTo>
                  <a:pt x="6955257" y="1603151"/>
                </a:lnTo>
                <a:cubicBezTo>
                  <a:pt x="6955257" y="1610124"/>
                  <a:pt x="6955257" y="1610124"/>
                  <a:pt x="6957763" y="1610124"/>
                </a:cubicBezTo>
                <a:lnTo>
                  <a:pt x="6975319" y="1610124"/>
                </a:lnTo>
                <a:cubicBezTo>
                  <a:pt x="6975319" y="1610124"/>
                  <a:pt x="6975319" y="1610124"/>
                  <a:pt x="6975319" y="1613175"/>
                </a:cubicBezTo>
                <a:lnTo>
                  <a:pt x="6975319" y="1634534"/>
                </a:lnTo>
                <a:cubicBezTo>
                  <a:pt x="6975319" y="1634534"/>
                  <a:pt x="6975319" y="1634534"/>
                  <a:pt x="6977827" y="1634534"/>
                </a:cubicBezTo>
                <a:lnTo>
                  <a:pt x="6995379" y="1634534"/>
                </a:lnTo>
                <a:cubicBezTo>
                  <a:pt x="6995379" y="1634534"/>
                  <a:pt x="6995379" y="1634534"/>
                  <a:pt x="6995379" y="1631483"/>
                </a:cubicBezTo>
                <a:lnTo>
                  <a:pt x="6995379" y="1610124"/>
                </a:lnTo>
                <a:cubicBezTo>
                  <a:pt x="6995379" y="1610124"/>
                  <a:pt x="6995379" y="1610124"/>
                  <a:pt x="6998303" y="1608381"/>
                </a:cubicBezTo>
                <a:lnTo>
                  <a:pt x="7018783" y="1596177"/>
                </a:lnTo>
                <a:cubicBezTo>
                  <a:pt x="7018783" y="1596177"/>
                  <a:pt x="7018783" y="1596177"/>
                  <a:pt x="7018783" y="1564794"/>
                </a:cubicBezTo>
                <a:cubicBezTo>
                  <a:pt x="7012097" y="1564794"/>
                  <a:pt x="7012097" y="1564794"/>
                  <a:pt x="7012097" y="1529924"/>
                </a:cubicBezTo>
                <a:cubicBezTo>
                  <a:pt x="7012097" y="1529924"/>
                  <a:pt x="7012097" y="1529924"/>
                  <a:pt x="7013767" y="1529924"/>
                </a:cubicBezTo>
                <a:lnTo>
                  <a:pt x="7025471" y="1529924"/>
                </a:lnTo>
                <a:cubicBezTo>
                  <a:pt x="7025471" y="1526438"/>
                  <a:pt x="7025471" y="1526438"/>
                  <a:pt x="7055563" y="1526438"/>
                </a:cubicBezTo>
                <a:cubicBezTo>
                  <a:pt x="7055563" y="1526438"/>
                  <a:pt x="7055563" y="1526438"/>
                  <a:pt x="7055563" y="1524693"/>
                </a:cubicBezTo>
                <a:lnTo>
                  <a:pt x="7055563" y="1512489"/>
                </a:lnTo>
                <a:cubicBezTo>
                  <a:pt x="7055563" y="1512489"/>
                  <a:pt x="7055563" y="1512489"/>
                  <a:pt x="7058071" y="1512489"/>
                </a:cubicBezTo>
                <a:lnTo>
                  <a:pt x="7075623" y="1512489"/>
                </a:lnTo>
                <a:cubicBezTo>
                  <a:pt x="7075623" y="1512489"/>
                  <a:pt x="7075623" y="1512489"/>
                  <a:pt x="7075623" y="1338141"/>
                </a:cubicBezTo>
                <a:cubicBezTo>
                  <a:pt x="7075623" y="1338141"/>
                  <a:pt x="7075623" y="1338141"/>
                  <a:pt x="7077295" y="1338141"/>
                </a:cubicBezTo>
                <a:lnTo>
                  <a:pt x="7088997" y="1338141"/>
                </a:lnTo>
                <a:cubicBezTo>
                  <a:pt x="7088997" y="1338141"/>
                  <a:pt x="7088997" y="1338141"/>
                  <a:pt x="7088997" y="1334654"/>
                </a:cubicBezTo>
                <a:lnTo>
                  <a:pt x="7088997" y="1310244"/>
                </a:lnTo>
                <a:cubicBezTo>
                  <a:pt x="7092341" y="1310244"/>
                  <a:pt x="7092341" y="1310244"/>
                  <a:pt x="7092341" y="1240505"/>
                </a:cubicBezTo>
                <a:cubicBezTo>
                  <a:pt x="7092341" y="1240505"/>
                  <a:pt x="7092341" y="1240505"/>
                  <a:pt x="7094013" y="1240505"/>
                </a:cubicBezTo>
                <a:lnTo>
                  <a:pt x="7105715" y="1240505"/>
                </a:lnTo>
                <a:cubicBezTo>
                  <a:pt x="7105715" y="1240505"/>
                  <a:pt x="7105715" y="1240505"/>
                  <a:pt x="7105715" y="1242249"/>
                </a:cubicBezTo>
                <a:lnTo>
                  <a:pt x="7105715" y="1254453"/>
                </a:lnTo>
                <a:cubicBezTo>
                  <a:pt x="7112401" y="1254453"/>
                  <a:pt x="7112401" y="1254453"/>
                  <a:pt x="7112401" y="1250966"/>
                </a:cubicBezTo>
                <a:lnTo>
                  <a:pt x="7112401" y="1226558"/>
                </a:lnTo>
                <a:cubicBezTo>
                  <a:pt x="7112401" y="1226558"/>
                  <a:pt x="7112401" y="1226558"/>
                  <a:pt x="7114491" y="1225686"/>
                </a:cubicBezTo>
                <a:lnTo>
                  <a:pt x="7129119" y="1219584"/>
                </a:lnTo>
                <a:cubicBezTo>
                  <a:pt x="7129119" y="1219584"/>
                  <a:pt x="7129119" y="1219584"/>
                  <a:pt x="7130791" y="1220456"/>
                </a:cubicBezTo>
                <a:lnTo>
                  <a:pt x="7142493" y="1226558"/>
                </a:lnTo>
                <a:cubicBezTo>
                  <a:pt x="7142493" y="1226558"/>
                  <a:pt x="7142493" y="1226558"/>
                  <a:pt x="7145001" y="1226558"/>
                </a:cubicBezTo>
                <a:lnTo>
                  <a:pt x="7162555" y="1226558"/>
                </a:lnTo>
                <a:cubicBezTo>
                  <a:pt x="7162555" y="1226558"/>
                  <a:pt x="7162555" y="1226558"/>
                  <a:pt x="7162555" y="1181226"/>
                </a:cubicBezTo>
                <a:cubicBezTo>
                  <a:pt x="7162555" y="1181226"/>
                  <a:pt x="7162555" y="1181226"/>
                  <a:pt x="7164227" y="1181226"/>
                </a:cubicBezTo>
                <a:lnTo>
                  <a:pt x="7175927" y="1181226"/>
                </a:lnTo>
                <a:cubicBezTo>
                  <a:pt x="7175927" y="1188201"/>
                  <a:pt x="7175927" y="1188201"/>
                  <a:pt x="7178017" y="1188201"/>
                </a:cubicBezTo>
                <a:lnTo>
                  <a:pt x="7192647" y="1188201"/>
                </a:lnTo>
                <a:cubicBezTo>
                  <a:pt x="7192647" y="1181226"/>
                  <a:pt x="7192647" y="1181226"/>
                  <a:pt x="7194319" y="1181226"/>
                </a:cubicBezTo>
                <a:lnTo>
                  <a:pt x="7206021" y="1181226"/>
                </a:lnTo>
                <a:cubicBezTo>
                  <a:pt x="7206021" y="1181226"/>
                  <a:pt x="7206021" y="1181226"/>
                  <a:pt x="7206021" y="1233531"/>
                </a:cubicBezTo>
                <a:cubicBezTo>
                  <a:pt x="7206021" y="1233531"/>
                  <a:pt x="7206021" y="1233531"/>
                  <a:pt x="7208111" y="1235274"/>
                </a:cubicBezTo>
                <a:lnTo>
                  <a:pt x="7222739" y="1247480"/>
                </a:lnTo>
                <a:cubicBezTo>
                  <a:pt x="7219395" y="1257941"/>
                  <a:pt x="7219395" y="1257941"/>
                  <a:pt x="7256173" y="1257941"/>
                </a:cubicBezTo>
                <a:cubicBezTo>
                  <a:pt x="7256173" y="1257941"/>
                  <a:pt x="7256173" y="1257941"/>
                  <a:pt x="7256173" y="1255761"/>
                </a:cubicBezTo>
                <a:lnTo>
                  <a:pt x="7256173" y="1240505"/>
                </a:lnTo>
                <a:cubicBezTo>
                  <a:pt x="7256173" y="1240505"/>
                  <a:pt x="7256173" y="1240505"/>
                  <a:pt x="7299639" y="1226558"/>
                </a:cubicBezTo>
                <a:cubicBezTo>
                  <a:pt x="7299639" y="1226558"/>
                  <a:pt x="7299639" y="1226558"/>
                  <a:pt x="7299639" y="1224815"/>
                </a:cubicBezTo>
                <a:lnTo>
                  <a:pt x="7299639" y="1212609"/>
                </a:lnTo>
                <a:cubicBezTo>
                  <a:pt x="7299639" y="1212609"/>
                  <a:pt x="7299639" y="1212609"/>
                  <a:pt x="7300893" y="1212609"/>
                </a:cubicBezTo>
                <a:lnTo>
                  <a:pt x="7309669" y="1212609"/>
                </a:lnTo>
                <a:cubicBezTo>
                  <a:pt x="7309669" y="1212609"/>
                  <a:pt x="7309669" y="1212609"/>
                  <a:pt x="7309669" y="1211303"/>
                </a:cubicBezTo>
                <a:lnTo>
                  <a:pt x="7309669" y="1202148"/>
                </a:lnTo>
                <a:cubicBezTo>
                  <a:pt x="7309669" y="1202148"/>
                  <a:pt x="7309669" y="1202148"/>
                  <a:pt x="7313013" y="1202148"/>
                </a:cubicBezTo>
                <a:lnTo>
                  <a:pt x="7336417" y="1202148"/>
                </a:lnTo>
                <a:cubicBezTo>
                  <a:pt x="7336417" y="1202148"/>
                  <a:pt x="7336417" y="1202148"/>
                  <a:pt x="7336417" y="1203456"/>
                </a:cubicBezTo>
                <a:lnTo>
                  <a:pt x="7336417" y="1212609"/>
                </a:lnTo>
                <a:cubicBezTo>
                  <a:pt x="7336417" y="1212609"/>
                  <a:pt x="7336417" y="1212609"/>
                  <a:pt x="7338925" y="1212609"/>
                </a:cubicBezTo>
                <a:lnTo>
                  <a:pt x="7356479" y="1212609"/>
                </a:lnTo>
                <a:cubicBezTo>
                  <a:pt x="7356479" y="1212609"/>
                  <a:pt x="7356479" y="1212609"/>
                  <a:pt x="7356479" y="1215225"/>
                </a:cubicBezTo>
                <a:lnTo>
                  <a:pt x="7356479" y="1233531"/>
                </a:lnTo>
                <a:cubicBezTo>
                  <a:pt x="7356479" y="1233531"/>
                  <a:pt x="7356479" y="1233531"/>
                  <a:pt x="7393257" y="1233531"/>
                </a:cubicBezTo>
                <a:cubicBezTo>
                  <a:pt x="7393257" y="1233531"/>
                  <a:pt x="7393257" y="1233531"/>
                  <a:pt x="7393257" y="1231788"/>
                </a:cubicBezTo>
                <a:lnTo>
                  <a:pt x="7393257" y="1219584"/>
                </a:lnTo>
                <a:cubicBezTo>
                  <a:pt x="7393257" y="1219584"/>
                  <a:pt x="7393257" y="1219584"/>
                  <a:pt x="7395347" y="1219584"/>
                </a:cubicBezTo>
                <a:lnTo>
                  <a:pt x="7409975" y="1219584"/>
                </a:lnTo>
                <a:cubicBezTo>
                  <a:pt x="7409975" y="1219584"/>
                  <a:pt x="7409975" y="1219584"/>
                  <a:pt x="7409975" y="1217840"/>
                </a:cubicBezTo>
                <a:lnTo>
                  <a:pt x="7409975" y="1205636"/>
                </a:lnTo>
                <a:cubicBezTo>
                  <a:pt x="7409975" y="1205636"/>
                  <a:pt x="7409975" y="1205636"/>
                  <a:pt x="7412483" y="1205636"/>
                </a:cubicBezTo>
                <a:lnTo>
                  <a:pt x="7430035" y="1205636"/>
                </a:lnTo>
                <a:cubicBezTo>
                  <a:pt x="7430035" y="1205636"/>
                  <a:pt x="7430035" y="1205636"/>
                  <a:pt x="7430035" y="1207379"/>
                </a:cubicBezTo>
                <a:lnTo>
                  <a:pt x="7430035" y="1219584"/>
                </a:lnTo>
                <a:cubicBezTo>
                  <a:pt x="7436723" y="1219584"/>
                  <a:pt x="7436723" y="1219584"/>
                  <a:pt x="7436723" y="1135896"/>
                </a:cubicBezTo>
                <a:cubicBezTo>
                  <a:pt x="7436723" y="1135896"/>
                  <a:pt x="7436723" y="1135896"/>
                  <a:pt x="7587181" y="1135896"/>
                </a:cubicBezTo>
                <a:cubicBezTo>
                  <a:pt x="7587181" y="1135896"/>
                  <a:pt x="7587181" y="1135896"/>
                  <a:pt x="7587181" y="1247480"/>
                </a:cubicBezTo>
                <a:cubicBezTo>
                  <a:pt x="7587181" y="1247480"/>
                  <a:pt x="7587181" y="1247480"/>
                  <a:pt x="7590525" y="1247480"/>
                </a:cubicBezTo>
                <a:lnTo>
                  <a:pt x="7613929" y="1247480"/>
                </a:lnTo>
                <a:cubicBezTo>
                  <a:pt x="7613929" y="1247480"/>
                  <a:pt x="7613929" y="1247480"/>
                  <a:pt x="7613929" y="1121948"/>
                </a:cubicBezTo>
                <a:cubicBezTo>
                  <a:pt x="7613929" y="1121948"/>
                  <a:pt x="7613929" y="1121948"/>
                  <a:pt x="7647365" y="1104513"/>
                </a:cubicBezTo>
                <a:cubicBezTo>
                  <a:pt x="7647365" y="1104513"/>
                  <a:pt x="7647365" y="1104513"/>
                  <a:pt x="7690831" y="1104513"/>
                </a:cubicBezTo>
                <a:cubicBezTo>
                  <a:pt x="7690831" y="1104513"/>
                  <a:pt x="7690831" y="1104513"/>
                  <a:pt x="7693757" y="1101899"/>
                </a:cubicBezTo>
                <a:lnTo>
                  <a:pt x="7714235" y="1083591"/>
                </a:lnTo>
                <a:cubicBezTo>
                  <a:pt x="7714235" y="1083591"/>
                  <a:pt x="7714235" y="1083591"/>
                  <a:pt x="7771075" y="1083591"/>
                </a:cubicBezTo>
                <a:cubicBezTo>
                  <a:pt x="7771075" y="1083591"/>
                  <a:pt x="7771075" y="1083591"/>
                  <a:pt x="7771075" y="1086207"/>
                </a:cubicBezTo>
                <a:lnTo>
                  <a:pt x="7771075" y="1104513"/>
                </a:lnTo>
                <a:cubicBezTo>
                  <a:pt x="7771075" y="1104513"/>
                  <a:pt x="7771075" y="1104513"/>
                  <a:pt x="7827915" y="1104513"/>
                </a:cubicBezTo>
                <a:cubicBezTo>
                  <a:pt x="7827915" y="1104513"/>
                  <a:pt x="7827915" y="1104513"/>
                  <a:pt x="7827915" y="1240505"/>
                </a:cubicBezTo>
                <a:cubicBezTo>
                  <a:pt x="7827915" y="1240505"/>
                  <a:pt x="7827915" y="1240505"/>
                  <a:pt x="7830005" y="1240505"/>
                </a:cubicBezTo>
                <a:lnTo>
                  <a:pt x="7844633" y="1240505"/>
                </a:lnTo>
                <a:cubicBezTo>
                  <a:pt x="7844633" y="1240505"/>
                  <a:pt x="7844633" y="1240505"/>
                  <a:pt x="7844633" y="1439262"/>
                </a:cubicBezTo>
                <a:cubicBezTo>
                  <a:pt x="7844633" y="1439262"/>
                  <a:pt x="7844633" y="1439262"/>
                  <a:pt x="7847975" y="1439262"/>
                </a:cubicBezTo>
                <a:lnTo>
                  <a:pt x="7871381" y="1439262"/>
                </a:lnTo>
                <a:cubicBezTo>
                  <a:pt x="7871381" y="1439262"/>
                  <a:pt x="7871381" y="1439262"/>
                  <a:pt x="7871381" y="1310244"/>
                </a:cubicBezTo>
                <a:cubicBezTo>
                  <a:pt x="7871381" y="1310244"/>
                  <a:pt x="7871381" y="1310244"/>
                  <a:pt x="7872635" y="1309373"/>
                </a:cubicBezTo>
                <a:lnTo>
                  <a:pt x="7881411" y="1303271"/>
                </a:lnTo>
                <a:cubicBezTo>
                  <a:pt x="7888099" y="1303271"/>
                  <a:pt x="7888099" y="1303271"/>
                  <a:pt x="7888099" y="1305014"/>
                </a:cubicBezTo>
                <a:lnTo>
                  <a:pt x="7888099" y="1317219"/>
                </a:lnTo>
                <a:cubicBezTo>
                  <a:pt x="7888099" y="1317219"/>
                  <a:pt x="7888099" y="1317219"/>
                  <a:pt x="7891441" y="1315475"/>
                </a:cubicBezTo>
                <a:lnTo>
                  <a:pt x="7914847" y="1303271"/>
                </a:lnTo>
                <a:cubicBezTo>
                  <a:pt x="7914847" y="1303271"/>
                  <a:pt x="7914847" y="1303271"/>
                  <a:pt x="7917773" y="1303271"/>
                </a:cubicBezTo>
                <a:lnTo>
                  <a:pt x="7938251" y="1303271"/>
                </a:lnTo>
                <a:cubicBezTo>
                  <a:pt x="7938251" y="1303271"/>
                  <a:pt x="7938251" y="1303271"/>
                  <a:pt x="7938251" y="1540385"/>
                </a:cubicBezTo>
                <a:cubicBezTo>
                  <a:pt x="7938251" y="1540385"/>
                  <a:pt x="7938251" y="1540385"/>
                  <a:pt x="7985061" y="1547360"/>
                </a:cubicBezTo>
                <a:cubicBezTo>
                  <a:pt x="7985061" y="1543872"/>
                  <a:pt x="7985061" y="1540385"/>
                  <a:pt x="7985061" y="1536899"/>
                </a:cubicBezTo>
                <a:cubicBezTo>
                  <a:pt x="8001779" y="1536899"/>
                  <a:pt x="8018495" y="1536899"/>
                  <a:pt x="8035213" y="1536899"/>
                </a:cubicBezTo>
                <a:cubicBezTo>
                  <a:pt x="8035213" y="1519463"/>
                  <a:pt x="8035213" y="1505516"/>
                  <a:pt x="8035213" y="1491567"/>
                </a:cubicBezTo>
                <a:lnTo>
                  <a:pt x="8048587" y="1491567"/>
                </a:lnTo>
                <a:cubicBezTo>
                  <a:pt x="8048587" y="1470645"/>
                  <a:pt x="8048587" y="1453211"/>
                  <a:pt x="8048587" y="1432289"/>
                </a:cubicBezTo>
                <a:cubicBezTo>
                  <a:pt x="8051931" y="1432289"/>
                  <a:pt x="8055275" y="1432289"/>
                  <a:pt x="8058619" y="1432289"/>
                </a:cubicBezTo>
                <a:cubicBezTo>
                  <a:pt x="8058619" y="1411367"/>
                  <a:pt x="8058619" y="1393932"/>
                  <a:pt x="8058619" y="1373010"/>
                </a:cubicBezTo>
                <a:cubicBezTo>
                  <a:pt x="8065305" y="1373010"/>
                  <a:pt x="8071991" y="1373010"/>
                  <a:pt x="8082023" y="1373010"/>
                </a:cubicBezTo>
                <a:cubicBezTo>
                  <a:pt x="8105427" y="1366037"/>
                  <a:pt x="8132175" y="1352088"/>
                  <a:pt x="8155579" y="1341627"/>
                </a:cubicBezTo>
                <a:cubicBezTo>
                  <a:pt x="8158923" y="1331166"/>
                  <a:pt x="8158923" y="1320705"/>
                  <a:pt x="8158923" y="1310244"/>
                </a:cubicBezTo>
                <a:cubicBezTo>
                  <a:pt x="8162267" y="1320705"/>
                  <a:pt x="8162267" y="1331166"/>
                  <a:pt x="8165611" y="1341627"/>
                </a:cubicBezTo>
                <a:cubicBezTo>
                  <a:pt x="8192359" y="1355576"/>
                  <a:pt x="8215763" y="1369523"/>
                  <a:pt x="8242511" y="1383471"/>
                </a:cubicBezTo>
                <a:cubicBezTo>
                  <a:pt x="8242511" y="1379993"/>
                  <a:pt x="8242511" y="1376516"/>
                  <a:pt x="8242511" y="1376498"/>
                </a:cubicBezTo>
                <a:cubicBezTo>
                  <a:pt x="8249197" y="1376498"/>
                  <a:pt x="8255887" y="1376498"/>
                  <a:pt x="8262573" y="1376498"/>
                </a:cubicBezTo>
                <a:cubicBezTo>
                  <a:pt x="8262573" y="1393932"/>
                  <a:pt x="8262573" y="1414854"/>
                  <a:pt x="8262573" y="1432289"/>
                </a:cubicBezTo>
                <a:cubicBezTo>
                  <a:pt x="8265917" y="1432289"/>
                  <a:pt x="8269259" y="1432289"/>
                  <a:pt x="8272603" y="1432289"/>
                </a:cubicBezTo>
                <a:cubicBezTo>
                  <a:pt x="8272603" y="1453211"/>
                  <a:pt x="8272603" y="1474133"/>
                  <a:pt x="8272603" y="1498541"/>
                </a:cubicBezTo>
                <a:cubicBezTo>
                  <a:pt x="8275947" y="1498541"/>
                  <a:pt x="8279291" y="1498541"/>
                  <a:pt x="8282635" y="1498541"/>
                </a:cubicBezTo>
                <a:cubicBezTo>
                  <a:pt x="8282635" y="1509002"/>
                  <a:pt x="8282635" y="1519463"/>
                  <a:pt x="8282635" y="1529924"/>
                </a:cubicBezTo>
                <a:cubicBezTo>
                  <a:pt x="8289321" y="1529924"/>
                  <a:pt x="8296007" y="1529924"/>
                  <a:pt x="8302695" y="1529924"/>
                </a:cubicBezTo>
                <a:cubicBezTo>
                  <a:pt x="8302695" y="1547360"/>
                  <a:pt x="8302695" y="1561307"/>
                  <a:pt x="8302695" y="1578741"/>
                </a:cubicBezTo>
                <a:cubicBezTo>
                  <a:pt x="8346161" y="1575255"/>
                  <a:pt x="8386283" y="1571768"/>
                  <a:pt x="8429747" y="1568280"/>
                </a:cubicBezTo>
                <a:cubicBezTo>
                  <a:pt x="8429747" y="1550846"/>
                  <a:pt x="8429747" y="1536899"/>
                  <a:pt x="8429747" y="1519463"/>
                </a:cubicBezTo>
                <a:cubicBezTo>
                  <a:pt x="8453153" y="1519463"/>
                  <a:pt x="8476557" y="1519463"/>
                  <a:pt x="8496619" y="1519463"/>
                </a:cubicBezTo>
                <a:cubicBezTo>
                  <a:pt x="8496619" y="1509002"/>
                  <a:pt x="8496619" y="1502028"/>
                  <a:pt x="8496619" y="1491567"/>
                </a:cubicBezTo>
                <a:cubicBezTo>
                  <a:pt x="8543429" y="1491567"/>
                  <a:pt x="8590237" y="1491567"/>
                  <a:pt x="8637047" y="1491567"/>
                </a:cubicBezTo>
                <a:cubicBezTo>
                  <a:pt x="8637047" y="1498541"/>
                  <a:pt x="8637047" y="1502028"/>
                  <a:pt x="8637047" y="1509002"/>
                </a:cubicBezTo>
                <a:cubicBezTo>
                  <a:pt x="8667139" y="1509002"/>
                  <a:pt x="8697229" y="1509002"/>
                  <a:pt x="8727321" y="1509002"/>
                </a:cubicBezTo>
                <a:cubicBezTo>
                  <a:pt x="8727321" y="1512489"/>
                  <a:pt x="8727321" y="1515977"/>
                  <a:pt x="8727321" y="1519463"/>
                </a:cubicBezTo>
                <a:cubicBezTo>
                  <a:pt x="8734007" y="1519463"/>
                  <a:pt x="8744039" y="1519463"/>
                  <a:pt x="8754069" y="1519463"/>
                </a:cubicBezTo>
                <a:cubicBezTo>
                  <a:pt x="8754069" y="1522950"/>
                  <a:pt x="8754069" y="1526438"/>
                  <a:pt x="8754069" y="1529924"/>
                </a:cubicBezTo>
                <a:cubicBezTo>
                  <a:pt x="8760755" y="1529924"/>
                  <a:pt x="8770787" y="1529924"/>
                  <a:pt x="8777473" y="1529924"/>
                </a:cubicBezTo>
                <a:cubicBezTo>
                  <a:pt x="8777473" y="1519920"/>
                  <a:pt x="8777473" y="1509917"/>
                  <a:pt x="8777473" y="1499913"/>
                </a:cubicBezTo>
                <a:lnTo>
                  <a:pt x="8882887" y="1682495"/>
                </a:lnTo>
                <a:lnTo>
                  <a:pt x="0" y="1682495"/>
                </a:lnTo>
                <a:lnTo>
                  <a:pt x="63077" y="1573241"/>
                </a:lnTo>
                <a:cubicBezTo>
                  <a:pt x="82889" y="1571585"/>
                  <a:pt x="102742" y="1569932"/>
                  <a:pt x="123345" y="1568279"/>
                </a:cubicBezTo>
                <a:cubicBezTo>
                  <a:pt x="123345" y="1550844"/>
                  <a:pt x="123345" y="1536897"/>
                  <a:pt x="123345" y="1519461"/>
                </a:cubicBezTo>
                <a:cubicBezTo>
                  <a:pt x="146749" y="1519461"/>
                  <a:pt x="170153" y="1519461"/>
                  <a:pt x="190215" y="1519461"/>
                </a:cubicBezTo>
                <a:cubicBezTo>
                  <a:pt x="190215" y="1509000"/>
                  <a:pt x="190215" y="1502027"/>
                  <a:pt x="190215" y="1491566"/>
                </a:cubicBezTo>
                <a:cubicBezTo>
                  <a:pt x="237025" y="1491566"/>
                  <a:pt x="283834" y="1491566"/>
                  <a:pt x="330643" y="1491566"/>
                </a:cubicBezTo>
                <a:cubicBezTo>
                  <a:pt x="330643" y="1498539"/>
                  <a:pt x="330643" y="1502027"/>
                  <a:pt x="330643" y="1509000"/>
                </a:cubicBezTo>
                <a:cubicBezTo>
                  <a:pt x="360735" y="1509000"/>
                  <a:pt x="390826" y="1509000"/>
                  <a:pt x="420917" y="1509000"/>
                </a:cubicBezTo>
                <a:cubicBezTo>
                  <a:pt x="420917" y="1512488"/>
                  <a:pt x="420917" y="1515975"/>
                  <a:pt x="420917" y="1519461"/>
                </a:cubicBezTo>
                <a:cubicBezTo>
                  <a:pt x="427605" y="1519461"/>
                  <a:pt x="437635" y="1519461"/>
                  <a:pt x="447665" y="1519461"/>
                </a:cubicBezTo>
                <a:cubicBezTo>
                  <a:pt x="447665" y="1522949"/>
                  <a:pt x="447665" y="1526436"/>
                  <a:pt x="447665" y="1529922"/>
                </a:cubicBezTo>
                <a:cubicBezTo>
                  <a:pt x="454353" y="1529922"/>
                  <a:pt x="464383" y="1529922"/>
                  <a:pt x="471070" y="1529922"/>
                </a:cubicBezTo>
                <a:cubicBezTo>
                  <a:pt x="471070" y="1477619"/>
                  <a:pt x="471070" y="1425314"/>
                  <a:pt x="471070" y="1373009"/>
                </a:cubicBezTo>
                <a:cubicBezTo>
                  <a:pt x="494475" y="1366035"/>
                  <a:pt x="517881" y="1359062"/>
                  <a:pt x="541285" y="1352087"/>
                </a:cubicBezTo>
                <a:cubicBezTo>
                  <a:pt x="584751" y="1352087"/>
                  <a:pt x="628216" y="1352087"/>
                  <a:pt x="671681" y="1352087"/>
                </a:cubicBezTo>
                <a:cubicBezTo>
                  <a:pt x="671681" y="1268400"/>
                  <a:pt x="671681" y="1184712"/>
                  <a:pt x="671681" y="1101026"/>
                </a:cubicBezTo>
                <a:cubicBezTo>
                  <a:pt x="681712" y="1094051"/>
                  <a:pt x="695086" y="1090565"/>
                  <a:pt x="708460" y="1083590"/>
                </a:cubicBezTo>
                <a:cubicBezTo>
                  <a:pt x="761956" y="1076616"/>
                  <a:pt x="815453" y="1066155"/>
                  <a:pt x="868949" y="1055694"/>
                </a:cubicBezTo>
                <a:cubicBezTo>
                  <a:pt x="889011" y="1062668"/>
                  <a:pt x="905728" y="1069643"/>
                  <a:pt x="925789" y="1073129"/>
                </a:cubicBezTo>
                <a:cubicBezTo>
                  <a:pt x="929133" y="1076616"/>
                  <a:pt x="932476" y="1080104"/>
                  <a:pt x="935819" y="1083590"/>
                </a:cubicBezTo>
                <a:cubicBezTo>
                  <a:pt x="935819" y="1240503"/>
                  <a:pt x="935819" y="1397418"/>
                  <a:pt x="935819" y="1550844"/>
                </a:cubicBezTo>
                <a:cubicBezTo>
                  <a:pt x="942507" y="1550844"/>
                  <a:pt x="949193" y="1550844"/>
                  <a:pt x="959224" y="1550844"/>
                </a:cubicBezTo>
                <a:cubicBezTo>
                  <a:pt x="959224" y="1488080"/>
                  <a:pt x="959224" y="1425314"/>
                  <a:pt x="959224" y="1362548"/>
                </a:cubicBezTo>
                <a:cubicBezTo>
                  <a:pt x="965911" y="1362548"/>
                  <a:pt x="972598" y="1362548"/>
                  <a:pt x="979285" y="1362548"/>
                </a:cubicBezTo>
                <a:cubicBezTo>
                  <a:pt x="979285" y="1355574"/>
                  <a:pt x="979285" y="1352087"/>
                  <a:pt x="979285" y="1345113"/>
                </a:cubicBezTo>
                <a:cubicBezTo>
                  <a:pt x="985972" y="1341626"/>
                  <a:pt x="992659" y="1338140"/>
                  <a:pt x="999346" y="1334652"/>
                </a:cubicBezTo>
                <a:lnTo>
                  <a:pt x="1016063" y="1334652"/>
                </a:lnTo>
                <a:cubicBezTo>
                  <a:pt x="1016063" y="1327679"/>
                  <a:pt x="1016063" y="1324191"/>
                  <a:pt x="1016063" y="1317218"/>
                </a:cubicBezTo>
                <a:cubicBezTo>
                  <a:pt x="1019407" y="1313730"/>
                  <a:pt x="1026094" y="1310243"/>
                  <a:pt x="1029437" y="1306757"/>
                </a:cubicBezTo>
                <a:cubicBezTo>
                  <a:pt x="1039469" y="1306757"/>
                  <a:pt x="1052843" y="1306757"/>
                  <a:pt x="1062874" y="1306757"/>
                </a:cubicBezTo>
                <a:cubicBezTo>
                  <a:pt x="1062874" y="1324191"/>
                  <a:pt x="1062874" y="1345113"/>
                  <a:pt x="1062874" y="1362548"/>
                </a:cubicBezTo>
                <a:cubicBezTo>
                  <a:pt x="1086279" y="1362548"/>
                  <a:pt x="1109683" y="1362548"/>
                  <a:pt x="1133087" y="1362548"/>
                </a:cubicBezTo>
                <a:cubicBezTo>
                  <a:pt x="1133087" y="1428801"/>
                  <a:pt x="1133087" y="1491566"/>
                  <a:pt x="1133087" y="1557819"/>
                </a:cubicBezTo>
                <a:cubicBezTo>
                  <a:pt x="1143118" y="1557819"/>
                  <a:pt x="1153149" y="1557819"/>
                  <a:pt x="1159835" y="1557819"/>
                </a:cubicBezTo>
                <a:cubicBezTo>
                  <a:pt x="1169866" y="1554332"/>
                  <a:pt x="1176553" y="1550844"/>
                  <a:pt x="1186583" y="1547358"/>
                </a:cubicBezTo>
                <a:cubicBezTo>
                  <a:pt x="1186583" y="1540383"/>
                  <a:pt x="1186583" y="1536897"/>
                  <a:pt x="1186583" y="1533410"/>
                </a:cubicBezTo>
                <a:cubicBezTo>
                  <a:pt x="1183240" y="1533410"/>
                  <a:pt x="1179897" y="1529922"/>
                  <a:pt x="1176553" y="1529922"/>
                </a:cubicBezTo>
                <a:cubicBezTo>
                  <a:pt x="1176553" y="1526436"/>
                  <a:pt x="1176553" y="1522949"/>
                  <a:pt x="1176553" y="1519461"/>
                </a:cubicBezTo>
                <a:cubicBezTo>
                  <a:pt x="1179897" y="1515975"/>
                  <a:pt x="1183240" y="1515975"/>
                  <a:pt x="1186583" y="1512488"/>
                </a:cubicBezTo>
                <a:cubicBezTo>
                  <a:pt x="1186583" y="1488080"/>
                  <a:pt x="1186583" y="1460183"/>
                  <a:pt x="1186583" y="1435775"/>
                </a:cubicBezTo>
                <a:cubicBezTo>
                  <a:pt x="1183240" y="1435775"/>
                  <a:pt x="1179897" y="1432287"/>
                  <a:pt x="1176553" y="1432287"/>
                </a:cubicBezTo>
                <a:cubicBezTo>
                  <a:pt x="1176553" y="1428801"/>
                  <a:pt x="1176553" y="1425314"/>
                  <a:pt x="1176553" y="1421826"/>
                </a:cubicBezTo>
                <a:cubicBezTo>
                  <a:pt x="1179897" y="1418340"/>
                  <a:pt x="1183240" y="1418340"/>
                  <a:pt x="1186583" y="1414853"/>
                </a:cubicBezTo>
                <a:lnTo>
                  <a:pt x="1193271" y="1407879"/>
                </a:lnTo>
                <a:lnTo>
                  <a:pt x="1193271" y="1393931"/>
                </a:lnTo>
                <a:cubicBezTo>
                  <a:pt x="1189927" y="1393931"/>
                  <a:pt x="1189927" y="1393931"/>
                  <a:pt x="1186583" y="1393931"/>
                </a:cubicBezTo>
                <a:cubicBezTo>
                  <a:pt x="1186583" y="1390443"/>
                  <a:pt x="1186583" y="1386957"/>
                  <a:pt x="1186583" y="1383470"/>
                </a:cubicBezTo>
                <a:cubicBezTo>
                  <a:pt x="1189927" y="1383470"/>
                  <a:pt x="1193271" y="1379982"/>
                  <a:pt x="1196614" y="1376496"/>
                </a:cubicBezTo>
                <a:cubicBezTo>
                  <a:pt x="1199957" y="1334652"/>
                  <a:pt x="1209988" y="1299783"/>
                  <a:pt x="1250110" y="1278861"/>
                </a:cubicBezTo>
                <a:cubicBezTo>
                  <a:pt x="1246767" y="1278861"/>
                  <a:pt x="1246767" y="1275374"/>
                  <a:pt x="1243423" y="1275374"/>
                </a:cubicBezTo>
                <a:cubicBezTo>
                  <a:pt x="1243423" y="1271886"/>
                  <a:pt x="1243423" y="1268400"/>
                  <a:pt x="1243423" y="1264913"/>
                </a:cubicBezTo>
                <a:cubicBezTo>
                  <a:pt x="1246767" y="1264913"/>
                  <a:pt x="1250110" y="1261425"/>
                  <a:pt x="1253453" y="1261425"/>
                </a:cubicBezTo>
                <a:cubicBezTo>
                  <a:pt x="1253453" y="1254452"/>
                  <a:pt x="1253453" y="1250964"/>
                  <a:pt x="1253453" y="1247478"/>
                </a:cubicBezTo>
                <a:cubicBezTo>
                  <a:pt x="1256797" y="1247478"/>
                  <a:pt x="1256797" y="1247478"/>
                  <a:pt x="1260141" y="1247478"/>
                </a:cubicBezTo>
                <a:cubicBezTo>
                  <a:pt x="1260141" y="1237017"/>
                  <a:pt x="1260141" y="1226556"/>
                  <a:pt x="1260141" y="1216095"/>
                </a:cubicBezTo>
                <a:cubicBezTo>
                  <a:pt x="1256797" y="1216095"/>
                  <a:pt x="1256797" y="1216095"/>
                  <a:pt x="1253453" y="1216095"/>
                </a:cubicBezTo>
                <a:cubicBezTo>
                  <a:pt x="1253453" y="1212608"/>
                  <a:pt x="1253453" y="1212608"/>
                  <a:pt x="1253453" y="1209122"/>
                </a:cubicBezTo>
                <a:lnTo>
                  <a:pt x="1260141" y="1205634"/>
                </a:lnTo>
                <a:cubicBezTo>
                  <a:pt x="1266827" y="1198661"/>
                  <a:pt x="1270171" y="1191686"/>
                  <a:pt x="1276858" y="1181225"/>
                </a:cubicBezTo>
                <a:cubicBezTo>
                  <a:pt x="1280201" y="1174251"/>
                  <a:pt x="1280201" y="1170765"/>
                  <a:pt x="1280201" y="1167278"/>
                </a:cubicBezTo>
                <a:cubicBezTo>
                  <a:pt x="1273515" y="1156817"/>
                  <a:pt x="1273515" y="1139382"/>
                  <a:pt x="1280201" y="1128921"/>
                </a:cubicBezTo>
                <a:cubicBezTo>
                  <a:pt x="1280203" y="1128917"/>
                  <a:pt x="1280225" y="1128848"/>
                  <a:pt x="1280620" y="1127613"/>
                </a:cubicBezTo>
                <a:lnTo>
                  <a:pt x="1283545" y="1118460"/>
                </a:lnTo>
                <a:cubicBezTo>
                  <a:pt x="1283547" y="1118465"/>
                  <a:pt x="1283569" y="1118534"/>
                  <a:pt x="1283963" y="1119768"/>
                </a:cubicBezTo>
                <a:lnTo>
                  <a:pt x="1286889" y="1128921"/>
                </a:lnTo>
                <a:cubicBezTo>
                  <a:pt x="1293575" y="1139382"/>
                  <a:pt x="1296919" y="1156817"/>
                  <a:pt x="1290232" y="1167278"/>
                </a:cubicBezTo>
                <a:cubicBezTo>
                  <a:pt x="1290232" y="1170765"/>
                  <a:pt x="1290232" y="1174251"/>
                  <a:pt x="1290232" y="1177739"/>
                </a:cubicBezTo>
                <a:cubicBezTo>
                  <a:pt x="1296919" y="1188200"/>
                  <a:pt x="1303606" y="1198661"/>
                  <a:pt x="1306951" y="1205634"/>
                </a:cubicBezTo>
                <a:cubicBezTo>
                  <a:pt x="1310295" y="1205634"/>
                  <a:pt x="1310295" y="1209122"/>
                  <a:pt x="1313638" y="1209122"/>
                </a:cubicBezTo>
                <a:cubicBezTo>
                  <a:pt x="1313638" y="1212608"/>
                  <a:pt x="1313638" y="1212608"/>
                  <a:pt x="1313638" y="1216095"/>
                </a:cubicBezTo>
                <a:cubicBezTo>
                  <a:pt x="1310295" y="1226556"/>
                  <a:pt x="1310295" y="1237017"/>
                  <a:pt x="1310295" y="1247478"/>
                </a:cubicBezTo>
                <a:cubicBezTo>
                  <a:pt x="1316981" y="1250964"/>
                  <a:pt x="1316981" y="1254452"/>
                  <a:pt x="1316981" y="1261425"/>
                </a:cubicBezTo>
                <a:lnTo>
                  <a:pt x="1323669" y="1264913"/>
                </a:lnTo>
                <a:cubicBezTo>
                  <a:pt x="1323669" y="1268400"/>
                  <a:pt x="1323669" y="1271886"/>
                  <a:pt x="1323669" y="1275374"/>
                </a:cubicBezTo>
                <a:cubicBezTo>
                  <a:pt x="1320325" y="1278861"/>
                  <a:pt x="1320325" y="1278861"/>
                  <a:pt x="1316981" y="1278861"/>
                </a:cubicBezTo>
                <a:cubicBezTo>
                  <a:pt x="1337042" y="1289322"/>
                  <a:pt x="1348745" y="1303270"/>
                  <a:pt x="1356268" y="1319833"/>
                </a:cubicBezTo>
                <a:lnTo>
                  <a:pt x="1369603" y="1373009"/>
                </a:lnTo>
                <a:lnTo>
                  <a:pt x="1417287" y="1373009"/>
                </a:lnTo>
                <a:lnTo>
                  <a:pt x="1417287" y="1329494"/>
                </a:lnTo>
                <a:lnTo>
                  <a:pt x="1409211" y="1329494"/>
                </a:lnTo>
                <a:cubicBezTo>
                  <a:pt x="1409211" y="1329459"/>
                  <a:pt x="1409211" y="1326621"/>
                  <a:pt x="1409211" y="1086294"/>
                </a:cubicBezTo>
                <a:cubicBezTo>
                  <a:pt x="1409228" y="1086294"/>
                  <a:pt x="1409934" y="1086294"/>
                  <a:pt x="1439612" y="1086294"/>
                </a:cubicBezTo>
                <a:cubicBezTo>
                  <a:pt x="1439618" y="1086285"/>
                  <a:pt x="1439673" y="1086162"/>
                  <a:pt x="1440372" y="1084673"/>
                </a:cubicBezTo>
                <a:lnTo>
                  <a:pt x="1445691" y="1073324"/>
                </a:lnTo>
                <a:cubicBezTo>
                  <a:pt x="1445705" y="1073325"/>
                  <a:pt x="1445874" y="1073352"/>
                  <a:pt x="1448352" y="1073729"/>
                </a:cubicBezTo>
                <a:lnTo>
                  <a:pt x="1466972" y="1076565"/>
                </a:lnTo>
                <a:cubicBezTo>
                  <a:pt x="1466976" y="1076580"/>
                  <a:pt x="1467033" y="1076732"/>
                  <a:pt x="1467732" y="1078593"/>
                </a:cubicBezTo>
                <a:lnTo>
                  <a:pt x="1473051" y="1092779"/>
                </a:lnTo>
                <a:cubicBezTo>
                  <a:pt x="1473072" y="1092780"/>
                  <a:pt x="1473966" y="1092855"/>
                  <a:pt x="1512572" y="1096022"/>
                </a:cubicBezTo>
                <a:cubicBezTo>
                  <a:pt x="1512572" y="1095992"/>
                  <a:pt x="1512572" y="1093697"/>
                  <a:pt x="1512572" y="911190"/>
                </a:cubicBezTo>
                <a:cubicBezTo>
                  <a:pt x="1512585" y="911190"/>
                  <a:pt x="1512764" y="911190"/>
                  <a:pt x="1515612" y="911190"/>
                </a:cubicBezTo>
                <a:lnTo>
                  <a:pt x="1536893" y="911190"/>
                </a:lnTo>
                <a:cubicBezTo>
                  <a:pt x="1536893" y="911157"/>
                  <a:pt x="1536893" y="908586"/>
                  <a:pt x="1536893" y="706902"/>
                </a:cubicBezTo>
                <a:cubicBezTo>
                  <a:pt x="1536905" y="706902"/>
                  <a:pt x="1537067" y="706902"/>
                  <a:pt x="1539552" y="706902"/>
                </a:cubicBezTo>
                <a:lnTo>
                  <a:pt x="1558173" y="706902"/>
                </a:lnTo>
                <a:cubicBezTo>
                  <a:pt x="1558173" y="706877"/>
                  <a:pt x="1558173" y="704768"/>
                  <a:pt x="1558173" y="535041"/>
                </a:cubicBezTo>
                <a:cubicBezTo>
                  <a:pt x="1564253" y="531798"/>
                  <a:pt x="1564253" y="531798"/>
                  <a:pt x="1564253" y="492885"/>
                </a:cubicBezTo>
                <a:cubicBezTo>
                  <a:pt x="1564263" y="492885"/>
                  <a:pt x="1564443" y="492885"/>
                  <a:pt x="1567293" y="492885"/>
                </a:cubicBezTo>
                <a:lnTo>
                  <a:pt x="1588574" y="492885"/>
                </a:lnTo>
                <a:cubicBezTo>
                  <a:pt x="1588590" y="492851"/>
                  <a:pt x="1589499" y="490800"/>
                  <a:pt x="1643294" y="369665"/>
                </a:cubicBezTo>
                <a:cubicBezTo>
                  <a:pt x="1643294" y="369644"/>
                  <a:pt x="1643345" y="366717"/>
                  <a:pt x="1649375" y="0"/>
                </a:cubicBezTo>
                <a:close/>
              </a:path>
            </a:pathLst>
          </a:custGeom>
          <a:solidFill>
            <a:srgbClr val="00206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ko-KR" altLang="en-US" sz="2700"/>
          </a:p>
        </p:txBody>
      </p:sp>
      <p:pic>
        <p:nvPicPr>
          <p:cNvPr id="456" name="Picture 455">
            <a:extLst>
              <a:ext uri="{FF2B5EF4-FFF2-40B4-BE49-F238E27FC236}">
                <a16:creationId xmlns:a16="http://schemas.microsoft.com/office/drawing/2014/main" id="{77603215-0B43-558D-D50A-A1EDA9FF4CB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62426" y="3133413"/>
            <a:ext cx="1374156" cy="1062259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47A5659C-F2D5-1868-38EB-1367DB2B2738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t="-1" r="-865" b="47959"/>
          <a:stretch/>
        </p:blipFill>
        <p:spPr>
          <a:xfrm>
            <a:off x="-5233" y="802998"/>
            <a:ext cx="860896" cy="669456"/>
          </a:xfrm>
          <a:prstGeom prst="rect">
            <a:avLst/>
          </a:prstGeom>
        </p:spPr>
      </p:pic>
      <p:sp>
        <p:nvSpPr>
          <p:cNvPr id="52" name="Google Shape;285;p66">
            <a:extLst>
              <a:ext uri="{FF2B5EF4-FFF2-40B4-BE49-F238E27FC236}">
                <a16:creationId xmlns:a16="http://schemas.microsoft.com/office/drawing/2014/main" id="{F254207E-988E-4A46-08D4-C29E57A57DDC}"/>
              </a:ext>
            </a:extLst>
          </p:cNvPr>
          <p:cNvSpPr txBox="1"/>
          <p:nvPr/>
        </p:nvSpPr>
        <p:spPr>
          <a:xfrm>
            <a:off x="-18720" y="197273"/>
            <a:ext cx="1047415" cy="544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1D3D70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our </a:t>
            </a: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1D3D70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instructors</a:t>
            </a:r>
            <a:endParaRPr sz="1200" b="0" i="0" u="none" strike="noStrike" cap="none" dirty="0">
              <a:solidFill>
                <a:srgbClr val="1D3D70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pic>
        <p:nvPicPr>
          <p:cNvPr id="53" name="Picture Placeholder 3">
            <a:extLst>
              <a:ext uri="{FF2B5EF4-FFF2-40B4-BE49-F238E27FC236}">
                <a16:creationId xmlns:a16="http://schemas.microsoft.com/office/drawing/2014/main" id="{9EC6A5E5-2881-C1A0-F6B8-D75ECB8405B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76" b="3776"/>
          <a:stretch>
            <a:fillRect/>
          </a:stretch>
        </p:blipFill>
        <p:spPr>
          <a:xfrm>
            <a:off x="836798" y="192809"/>
            <a:ext cx="1219889" cy="1127951"/>
          </a:xfrm>
          <a:custGeom>
            <a:avLst/>
            <a:gdLst>
              <a:gd name="connsiteX0" fmla="*/ 4043260 w 6998756"/>
              <a:gd name="connsiteY0" fmla="*/ 5264682 h 6471290"/>
              <a:gd name="connsiteX1" fmla="*/ 4031821 w 6998756"/>
              <a:gd name="connsiteY1" fmla="*/ 5270785 h 6471290"/>
              <a:gd name="connsiteX2" fmla="*/ 4032292 w 6998756"/>
              <a:gd name="connsiteY2" fmla="*/ 5276701 h 6471290"/>
              <a:gd name="connsiteX3" fmla="*/ 4034244 w 6998756"/>
              <a:gd name="connsiteY3" fmla="*/ 5274954 h 6471290"/>
              <a:gd name="connsiteX4" fmla="*/ 4177955 w 6998756"/>
              <a:gd name="connsiteY4" fmla="*/ 5062815 h 6471290"/>
              <a:gd name="connsiteX5" fmla="*/ 4151119 w 6998756"/>
              <a:gd name="connsiteY5" fmla="*/ 5091007 h 6471290"/>
              <a:gd name="connsiteX6" fmla="*/ 4049761 w 6998756"/>
              <a:gd name="connsiteY6" fmla="*/ 5170256 h 6471290"/>
              <a:gd name="connsiteX7" fmla="*/ 4024029 w 6998756"/>
              <a:gd name="connsiteY7" fmla="*/ 5177366 h 6471290"/>
              <a:gd name="connsiteX8" fmla="*/ 4022926 w 6998756"/>
              <a:gd name="connsiteY8" fmla="*/ 5198446 h 6471290"/>
              <a:gd name="connsiteX9" fmla="*/ 4060897 w 6998756"/>
              <a:gd name="connsiteY9" fmla="*/ 5230028 h 6471290"/>
              <a:gd name="connsiteX10" fmla="*/ 4066183 w 6998756"/>
              <a:gd name="connsiteY10" fmla="*/ 5238570 h 6471290"/>
              <a:gd name="connsiteX11" fmla="*/ 4079684 w 6998756"/>
              <a:gd name="connsiteY11" fmla="*/ 5223190 h 6471290"/>
              <a:gd name="connsiteX12" fmla="*/ 4095970 w 6998756"/>
              <a:gd name="connsiteY12" fmla="*/ 5187245 h 6471290"/>
              <a:gd name="connsiteX13" fmla="*/ 4182101 w 6998756"/>
              <a:gd name="connsiteY13" fmla="*/ 5109429 h 6471290"/>
              <a:gd name="connsiteX14" fmla="*/ 4237020 w 6998756"/>
              <a:gd name="connsiteY14" fmla="*/ 5063016 h 6471290"/>
              <a:gd name="connsiteX15" fmla="*/ 4212822 w 6998756"/>
              <a:gd name="connsiteY15" fmla="*/ 5065367 h 6471290"/>
              <a:gd name="connsiteX16" fmla="*/ 4177955 w 6998756"/>
              <a:gd name="connsiteY16" fmla="*/ 5062815 h 6471290"/>
              <a:gd name="connsiteX17" fmla="*/ 5215197 w 6998756"/>
              <a:gd name="connsiteY17" fmla="*/ 4051921 h 6471290"/>
              <a:gd name="connsiteX18" fmla="*/ 5209287 w 6998756"/>
              <a:gd name="connsiteY18" fmla="*/ 4054961 h 6471290"/>
              <a:gd name="connsiteX19" fmla="*/ 5077055 w 6998756"/>
              <a:gd name="connsiteY19" fmla="*/ 4196673 h 6471290"/>
              <a:gd name="connsiteX20" fmla="*/ 5001206 w 6998756"/>
              <a:gd name="connsiteY20" fmla="*/ 4273031 h 6471290"/>
              <a:gd name="connsiteX21" fmla="*/ 4886981 w 6998756"/>
              <a:gd name="connsiteY21" fmla="*/ 4355836 h 6471290"/>
              <a:gd name="connsiteX22" fmla="*/ 4737493 w 6998756"/>
              <a:gd name="connsiteY22" fmla="*/ 4466390 h 6471290"/>
              <a:gd name="connsiteX23" fmla="*/ 4675172 w 6998756"/>
              <a:gd name="connsiteY23" fmla="*/ 4526545 h 6471290"/>
              <a:gd name="connsiteX24" fmla="*/ 4419003 w 6998756"/>
              <a:gd name="connsiteY24" fmla="*/ 4737211 h 6471290"/>
              <a:gd name="connsiteX25" fmla="*/ 4405257 w 6998756"/>
              <a:gd name="connsiteY25" fmla="*/ 4757629 h 6471290"/>
              <a:gd name="connsiteX26" fmla="*/ 4375773 w 6998756"/>
              <a:gd name="connsiteY26" fmla="*/ 4836413 h 6471290"/>
              <a:gd name="connsiteX27" fmla="*/ 4253140 w 6998756"/>
              <a:gd name="connsiteY27" fmla="*/ 4999107 h 6471290"/>
              <a:gd name="connsiteX28" fmla="*/ 4258591 w 6998756"/>
              <a:gd name="connsiteY28" fmla="*/ 5043850 h 6471290"/>
              <a:gd name="connsiteX29" fmla="*/ 4255556 w 6998756"/>
              <a:gd name="connsiteY29" fmla="*/ 5047350 h 6471290"/>
              <a:gd name="connsiteX30" fmla="*/ 4264823 w 6998756"/>
              <a:gd name="connsiteY30" fmla="*/ 5039519 h 6471290"/>
              <a:gd name="connsiteX31" fmla="*/ 4376726 w 6998756"/>
              <a:gd name="connsiteY31" fmla="*/ 4911330 h 6471290"/>
              <a:gd name="connsiteX32" fmla="*/ 4495294 w 6998756"/>
              <a:gd name="connsiteY32" fmla="*/ 4847795 h 6471290"/>
              <a:gd name="connsiteX33" fmla="*/ 4572211 w 6998756"/>
              <a:gd name="connsiteY33" fmla="*/ 4710384 h 6471290"/>
              <a:gd name="connsiteX34" fmla="*/ 4769783 w 6998756"/>
              <a:gd name="connsiteY34" fmla="*/ 4525049 h 6471290"/>
              <a:gd name="connsiteX35" fmla="*/ 4934059 w 6998756"/>
              <a:gd name="connsiteY35" fmla="*/ 4328278 h 6471290"/>
              <a:gd name="connsiteX36" fmla="*/ 4982961 w 6998756"/>
              <a:gd name="connsiteY36" fmla="*/ 4337626 h 6471290"/>
              <a:gd name="connsiteX37" fmla="*/ 5112069 w 6998756"/>
              <a:gd name="connsiteY37" fmla="*/ 4191493 h 6471290"/>
              <a:gd name="connsiteX38" fmla="*/ 1421611 w 6998756"/>
              <a:gd name="connsiteY38" fmla="*/ 2211251 h 6471290"/>
              <a:gd name="connsiteX39" fmla="*/ 1365366 w 6998756"/>
              <a:gd name="connsiteY39" fmla="*/ 2295734 h 6471290"/>
              <a:gd name="connsiteX40" fmla="*/ 1342943 w 6998756"/>
              <a:gd name="connsiteY40" fmla="*/ 2329145 h 6471290"/>
              <a:gd name="connsiteX41" fmla="*/ 1346081 w 6998756"/>
              <a:gd name="connsiteY41" fmla="*/ 2326178 h 6471290"/>
              <a:gd name="connsiteX42" fmla="*/ 1416062 w 6998756"/>
              <a:gd name="connsiteY42" fmla="*/ 2254923 h 6471290"/>
              <a:gd name="connsiteX43" fmla="*/ 1424962 w 6998756"/>
              <a:gd name="connsiteY43" fmla="*/ 2226134 h 6471290"/>
              <a:gd name="connsiteX44" fmla="*/ 1507160 w 6998756"/>
              <a:gd name="connsiteY44" fmla="*/ 2090249 h 6471290"/>
              <a:gd name="connsiteX45" fmla="*/ 1456732 w 6998756"/>
              <a:gd name="connsiteY45" fmla="*/ 2158498 h 6471290"/>
              <a:gd name="connsiteX46" fmla="*/ 1438688 w 6998756"/>
              <a:gd name="connsiteY46" fmla="*/ 2185602 h 6471290"/>
              <a:gd name="connsiteX47" fmla="*/ 1453739 w 6998756"/>
              <a:gd name="connsiteY47" fmla="*/ 2174973 h 6471290"/>
              <a:gd name="connsiteX48" fmla="*/ 1497217 w 6998756"/>
              <a:gd name="connsiteY48" fmla="*/ 2133545 h 6471290"/>
              <a:gd name="connsiteX49" fmla="*/ 1506065 w 6998756"/>
              <a:gd name="connsiteY49" fmla="*/ 2103875 h 6471290"/>
              <a:gd name="connsiteX50" fmla="*/ 2705909 w 6998756"/>
              <a:gd name="connsiteY50" fmla="*/ 892212 h 6471290"/>
              <a:gd name="connsiteX51" fmla="*/ 2531391 w 6998756"/>
              <a:gd name="connsiteY51" fmla="*/ 1067958 h 6471290"/>
              <a:gd name="connsiteX52" fmla="*/ 2527236 w 6998756"/>
              <a:gd name="connsiteY52" fmla="*/ 1071711 h 6471290"/>
              <a:gd name="connsiteX53" fmla="*/ 2540897 w 6998756"/>
              <a:gd name="connsiteY53" fmla="*/ 1082319 h 6471290"/>
              <a:gd name="connsiteX54" fmla="*/ 2608179 w 6998756"/>
              <a:gd name="connsiteY54" fmla="*/ 1057301 h 6471290"/>
              <a:gd name="connsiteX55" fmla="*/ 2608400 w 6998756"/>
              <a:gd name="connsiteY55" fmla="*/ 1053087 h 6471290"/>
              <a:gd name="connsiteX56" fmla="*/ 2661800 w 6998756"/>
              <a:gd name="connsiteY56" fmla="*/ 970335 h 6471290"/>
              <a:gd name="connsiteX57" fmla="*/ 2701077 w 6998756"/>
              <a:gd name="connsiteY57" fmla="*/ 926778 h 6471290"/>
              <a:gd name="connsiteX58" fmla="*/ 2690340 w 6998756"/>
              <a:gd name="connsiteY58" fmla="*/ 932395 h 6471290"/>
              <a:gd name="connsiteX59" fmla="*/ 2681987 w 6998756"/>
              <a:gd name="connsiteY59" fmla="*/ 941132 h 6471290"/>
              <a:gd name="connsiteX60" fmla="*/ 2692947 w 6998756"/>
              <a:gd name="connsiteY60" fmla="*/ 909186 h 6471290"/>
              <a:gd name="connsiteX61" fmla="*/ 2705909 w 6998756"/>
              <a:gd name="connsiteY61" fmla="*/ 892212 h 6471290"/>
              <a:gd name="connsiteX62" fmla="*/ 4540121 w 6998756"/>
              <a:gd name="connsiteY62" fmla="*/ 0 h 6471290"/>
              <a:gd name="connsiteX63" fmla="*/ 4614250 w 6998756"/>
              <a:gd name="connsiteY63" fmla="*/ 118030 h 6471290"/>
              <a:gd name="connsiteX64" fmla="*/ 4522491 w 6998756"/>
              <a:gd name="connsiteY64" fmla="*/ 417627 h 6471290"/>
              <a:gd name="connsiteX65" fmla="*/ 4470146 w 6998756"/>
              <a:gd name="connsiteY65" fmla="*/ 448710 h 6471290"/>
              <a:gd name="connsiteX66" fmla="*/ 4460369 w 6998756"/>
              <a:gd name="connsiteY66" fmla="*/ 393237 h 6471290"/>
              <a:gd name="connsiteX67" fmla="*/ 4471888 w 6998756"/>
              <a:gd name="connsiteY67" fmla="*/ 334651 h 6471290"/>
              <a:gd name="connsiteX68" fmla="*/ 4346608 w 6998756"/>
              <a:gd name="connsiteY68" fmla="*/ 547938 h 6471290"/>
              <a:gd name="connsiteX69" fmla="*/ 4409589 w 6998756"/>
              <a:gd name="connsiteY69" fmla="*/ 475135 h 6471290"/>
              <a:gd name="connsiteX70" fmla="*/ 4439977 w 6998756"/>
              <a:gd name="connsiteY70" fmla="*/ 459814 h 6471290"/>
              <a:gd name="connsiteX71" fmla="*/ 4472154 w 6998756"/>
              <a:gd name="connsiteY71" fmla="*/ 491091 h 6471290"/>
              <a:gd name="connsiteX72" fmla="*/ 4449975 w 6998756"/>
              <a:gd name="connsiteY72" fmla="*/ 511071 h 6471290"/>
              <a:gd name="connsiteX73" fmla="*/ 4431129 w 6998756"/>
              <a:gd name="connsiteY73" fmla="*/ 548132 h 6471290"/>
              <a:gd name="connsiteX74" fmla="*/ 4430269 w 6998756"/>
              <a:gd name="connsiteY74" fmla="*/ 645326 h 6471290"/>
              <a:gd name="connsiteX75" fmla="*/ 4395666 w 6998756"/>
              <a:gd name="connsiteY75" fmla="*/ 660427 h 6471290"/>
              <a:gd name="connsiteX76" fmla="*/ 4373488 w 6998756"/>
              <a:gd name="connsiteY76" fmla="*/ 680406 h 6471290"/>
              <a:gd name="connsiteX77" fmla="*/ 4414559 w 6998756"/>
              <a:gd name="connsiteY77" fmla="*/ 784020 h 6471290"/>
              <a:gd name="connsiteX78" fmla="*/ 4422767 w 6998756"/>
              <a:gd name="connsiteY78" fmla="*/ 788678 h 6471290"/>
              <a:gd name="connsiteX79" fmla="*/ 4429411 w 6998756"/>
              <a:gd name="connsiteY79" fmla="*/ 742520 h 6471290"/>
              <a:gd name="connsiteX80" fmla="*/ 4451809 w 6998756"/>
              <a:gd name="connsiteY80" fmla="*/ 718327 h 6471290"/>
              <a:gd name="connsiteX81" fmla="*/ 4467567 w 6998756"/>
              <a:gd name="connsiteY81" fmla="*/ 740289 h 6471290"/>
              <a:gd name="connsiteX82" fmla="*/ 4442321 w 6998756"/>
              <a:gd name="connsiteY82" fmla="*/ 899623 h 6471290"/>
              <a:gd name="connsiteX83" fmla="*/ 4556766 w 6998756"/>
              <a:gd name="connsiteY83" fmla="*/ 812602 h 6471290"/>
              <a:gd name="connsiteX84" fmla="*/ 4566521 w 6998756"/>
              <a:gd name="connsiteY84" fmla="*/ 787747 h 6471290"/>
              <a:gd name="connsiteX85" fmla="*/ 4618624 w 6998756"/>
              <a:gd name="connsiteY85" fmla="*/ 680552 h 6471290"/>
              <a:gd name="connsiteX86" fmla="*/ 4803157 w 6998756"/>
              <a:gd name="connsiteY86" fmla="*/ 546465 h 6471290"/>
              <a:gd name="connsiteX87" fmla="*/ 4865500 w 6998756"/>
              <a:gd name="connsiteY87" fmla="*/ 566639 h 6471290"/>
              <a:gd name="connsiteX88" fmla="*/ 4903482 w 6998756"/>
              <a:gd name="connsiteY88" fmla="*/ 729279 h 6471290"/>
              <a:gd name="connsiteX89" fmla="*/ 4937665 w 6998756"/>
              <a:gd name="connsiteY89" fmla="*/ 802942 h 6471290"/>
              <a:gd name="connsiteX90" fmla="*/ 4940801 w 6998756"/>
              <a:gd name="connsiteY90" fmla="*/ 904573 h 6471290"/>
              <a:gd name="connsiteX91" fmla="*/ 4928178 w 6998756"/>
              <a:gd name="connsiteY91" fmla="*/ 984237 h 6471290"/>
              <a:gd name="connsiteX92" fmla="*/ 5017798 w 6998756"/>
              <a:gd name="connsiteY92" fmla="*/ 967790 h 6471290"/>
              <a:gd name="connsiteX93" fmla="*/ 5223627 w 6998756"/>
              <a:gd name="connsiteY93" fmla="*/ 830590 h 6471290"/>
              <a:gd name="connsiteX94" fmla="*/ 5273324 w 6998756"/>
              <a:gd name="connsiteY94" fmla="*/ 850102 h 6471290"/>
              <a:gd name="connsiteX95" fmla="*/ 5288860 w 6998756"/>
              <a:gd name="connsiteY95" fmla="*/ 876281 h 6471290"/>
              <a:gd name="connsiteX96" fmla="*/ 5291114 w 6998756"/>
              <a:gd name="connsiteY96" fmla="*/ 994777 h 6471290"/>
              <a:gd name="connsiteX97" fmla="*/ 5099915 w 6998756"/>
              <a:gd name="connsiteY97" fmla="*/ 1094692 h 6471290"/>
              <a:gd name="connsiteX98" fmla="*/ 5072638 w 6998756"/>
              <a:gd name="connsiteY98" fmla="*/ 1131316 h 6471290"/>
              <a:gd name="connsiteX99" fmla="*/ 4999438 w 6998756"/>
              <a:gd name="connsiteY99" fmla="*/ 1157078 h 6471290"/>
              <a:gd name="connsiteX100" fmla="*/ 4965718 w 6998756"/>
              <a:gd name="connsiteY100" fmla="*/ 1155314 h 6471290"/>
              <a:gd name="connsiteX101" fmla="*/ 4968387 w 6998756"/>
              <a:gd name="connsiteY101" fmla="*/ 1185048 h 6471290"/>
              <a:gd name="connsiteX102" fmla="*/ 4962187 w 6998756"/>
              <a:gd name="connsiteY102" fmla="*/ 1222775 h 6471290"/>
              <a:gd name="connsiteX103" fmla="*/ 4968630 w 6998756"/>
              <a:gd name="connsiteY103" fmla="*/ 1261160 h 6471290"/>
              <a:gd name="connsiteX104" fmla="*/ 4897659 w 6998756"/>
              <a:gd name="connsiteY104" fmla="*/ 1325090 h 6471290"/>
              <a:gd name="connsiteX105" fmla="*/ 4890576 w 6998756"/>
              <a:gd name="connsiteY105" fmla="*/ 1379681 h 6471290"/>
              <a:gd name="connsiteX106" fmla="*/ 4970001 w 6998756"/>
              <a:gd name="connsiteY106" fmla="*/ 1396521 h 6471290"/>
              <a:gd name="connsiteX107" fmla="*/ 5066042 w 6998756"/>
              <a:gd name="connsiteY107" fmla="*/ 1338131 h 6471290"/>
              <a:gd name="connsiteX108" fmla="*/ 5203548 w 6998756"/>
              <a:gd name="connsiteY108" fmla="*/ 1214266 h 6471290"/>
              <a:gd name="connsiteX109" fmla="*/ 5384308 w 6998756"/>
              <a:gd name="connsiteY109" fmla="*/ 1071528 h 6471290"/>
              <a:gd name="connsiteX110" fmla="*/ 5422686 w 6998756"/>
              <a:gd name="connsiteY110" fmla="*/ 1065079 h 6471290"/>
              <a:gd name="connsiteX111" fmla="*/ 5458392 w 6998756"/>
              <a:gd name="connsiteY111" fmla="*/ 1028897 h 6471290"/>
              <a:gd name="connsiteX112" fmla="*/ 5476575 w 6998756"/>
              <a:gd name="connsiteY112" fmla="*/ 1004483 h 6471290"/>
              <a:gd name="connsiteX113" fmla="*/ 5665325 w 6998756"/>
              <a:gd name="connsiteY113" fmla="*/ 870617 h 6471290"/>
              <a:gd name="connsiteX114" fmla="*/ 5929480 w 6998756"/>
              <a:gd name="connsiteY114" fmla="*/ 668826 h 6471290"/>
              <a:gd name="connsiteX115" fmla="*/ 5977391 w 6998756"/>
              <a:gd name="connsiteY115" fmla="*/ 641737 h 6471290"/>
              <a:gd name="connsiteX116" fmla="*/ 6012458 w 6998756"/>
              <a:gd name="connsiteY116" fmla="*/ 698534 h 6471290"/>
              <a:gd name="connsiteX117" fmla="*/ 6022477 w 6998756"/>
              <a:gd name="connsiteY117" fmla="*/ 830120 h 6471290"/>
              <a:gd name="connsiteX118" fmla="*/ 5954177 w 6998756"/>
              <a:gd name="connsiteY118" fmla="*/ 923784 h 6471290"/>
              <a:gd name="connsiteX119" fmla="*/ 5919354 w 6998756"/>
              <a:gd name="connsiteY119" fmla="*/ 943099 h 6471290"/>
              <a:gd name="connsiteX120" fmla="*/ 5827969 w 6998756"/>
              <a:gd name="connsiteY120" fmla="*/ 993278 h 6471290"/>
              <a:gd name="connsiteX121" fmla="*/ 5820886 w 6998756"/>
              <a:gd name="connsiteY121" fmla="*/ 1047868 h 6471290"/>
              <a:gd name="connsiteX122" fmla="*/ 5823556 w 6998756"/>
              <a:gd name="connsiteY122" fmla="*/ 1077603 h 6471290"/>
              <a:gd name="connsiteX123" fmla="*/ 5790056 w 6998756"/>
              <a:gd name="connsiteY123" fmla="*/ 1071622 h 6471290"/>
              <a:gd name="connsiteX124" fmla="*/ 5725727 w 6998756"/>
              <a:gd name="connsiteY124" fmla="*/ 1089395 h 6471290"/>
              <a:gd name="connsiteX125" fmla="*/ 5575820 w 6998756"/>
              <a:gd name="connsiteY125" fmla="*/ 1288707 h 6471290"/>
              <a:gd name="connsiteX126" fmla="*/ 5520164 w 6998756"/>
              <a:gd name="connsiteY126" fmla="*/ 1383033 h 6471290"/>
              <a:gd name="connsiteX127" fmla="*/ 5527489 w 6998756"/>
              <a:gd name="connsiteY127" fmla="*/ 1404557 h 6471290"/>
              <a:gd name="connsiteX128" fmla="*/ 5577629 w 6998756"/>
              <a:gd name="connsiteY128" fmla="*/ 1415637 h 6471290"/>
              <a:gd name="connsiteX129" fmla="*/ 5600251 w 6998756"/>
              <a:gd name="connsiteY129" fmla="*/ 1387225 h 6471290"/>
              <a:gd name="connsiteX130" fmla="*/ 5628408 w 6998756"/>
              <a:gd name="connsiteY130" fmla="*/ 1333739 h 6471290"/>
              <a:gd name="connsiteX131" fmla="*/ 5808728 w 6998756"/>
              <a:gd name="connsiteY131" fmla="*/ 1199431 h 6471290"/>
              <a:gd name="connsiteX132" fmla="*/ 5855534 w 6998756"/>
              <a:gd name="connsiteY132" fmla="*/ 1193424 h 6471290"/>
              <a:gd name="connsiteX133" fmla="*/ 5932730 w 6998756"/>
              <a:gd name="connsiteY133" fmla="*/ 1172099 h 6471290"/>
              <a:gd name="connsiteX134" fmla="*/ 6029455 w 6998756"/>
              <a:gd name="connsiteY134" fmla="*/ 1181389 h 6471290"/>
              <a:gd name="connsiteX135" fmla="*/ 6058961 w 6998756"/>
              <a:gd name="connsiteY135" fmla="*/ 1182933 h 6471290"/>
              <a:gd name="connsiteX136" fmla="*/ 6186713 w 6998756"/>
              <a:gd name="connsiteY136" fmla="*/ 1083924 h 6471290"/>
              <a:gd name="connsiteX137" fmla="*/ 6438885 w 6998756"/>
              <a:gd name="connsiteY137" fmla="*/ 868823 h 6471290"/>
              <a:gd name="connsiteX138" fmla="*/ 6623641 w 6998756"/>
              <a:gd name="connsiteY138" fmla="*/ 730519 h 6471290"/>
              <a:gd name="connsiteX139" fmla="*/ 6660010 w 6998756"/>
              <a:gd name="connsiteY139" fmla="*/ 681689 h 6471290"/>
              <a:gd name="connsiteX140" fmla="*/ 6725441 w 6998756"/>
              <a:gd name="connsiteY140" fmla="*/ 642837 h 6471290"/>
              <a:gd name="connsiteX141" fmla="*/ 6751613 w 6998756"/>
              <a:gd name="connsiteY141" fmla="*/ 627295 h 6471290"/>
              <a:gd name="connsiteX142" fmla="*/ 6811706 w 6998756"/>
              <a:gd name="connsiteY142" fmla="*/ 528973 h 6471290"/>
              <a:gd name="connsiteX143" fmla="*/ 6877801 w 6998756"/>
              <a:gd name="connsiteY143" fmla="*/ 477473 h 6471290"/>
              <a:gd name="connsiteX144" fmla="*/ 6939481 w 6998756"/>
              <a:gd name="connsiteY144" fmla="*/ 510294 h 6471290"/>
              <a:gd name="connsiteX145" fmla="*/ 6950581 w 6998756"/>
              <a:gd name="connsiteY145" fmla="*/ 540469 h 6471290"/>
              <a:gd name="connsiteX146" fmla="*/ 6983000 w 6998756"/>
              <a:gd name="connsiteY146" fmla="*/ 647858 h 6471290"/>
              <a:gd name="connsiteX147" fmla="*/ 6803806 w 6998756"/>
              <a:gd name="connsiteY147" fmla="*/ 841415 h 6471290"/>
              <a:gd name="connsiteX148" fmla="*/ 6750800 w 6998756"/>
              <a:gd name="connsiteY148" fmla="*/ 885146 h 6471290"/>
              <a:gd name="connsiteX149" fmla="*/ 6556314 w 6998756"/>
              <a:gd name="connsiteY149" fmla="*/ 1128634 h 6471290"/>
              <a:gd name="connsiteX150" fmla="*/ 6498231 w 6998756"/>
              <a:gd name="connsiteY150" fmla="*/ 1269339 h 6471290"/>
              <a:gd name="connsiteX151" fmla="*/ 6469852 w 6998756"/>
              <a:gd name="connsiteY151" fmla="*/ 1327041 h 6471290"/>
              <a:gd name="connsiteX152" fmla="*/ 6464533 w 6998756"/>
              <a:gd name="connsiteY152" fmla="*/ 1347902 h 6471290"/>
              <a:gd name="connsiteX153" fmla="*/ 6485609 w 6998756"/>
              <a:gd name="connsiteY153" fmla="*/ 1349005 h 6471290"/>
              <a:gd name="connsiteX154" fmla="*/ 6644411 w 6998756"/>
              <a:gd name="connsiteY154" fmla="*/ 1222027 h 6471290"/>
              <a:gd name="connsiteX155" fmla="*/ 6838236 w 6998756"/>
              <a:gd name="connsiteY155" fmla="*/ 991187 h 6471290"/>
              <a:gd name="connsiteX156" fmla="*/ 6847327 w 6998756"/>
              <a:gd name="connsiteY156" fmla="*/ 978980 h 6471290"/>
              <a:gd name="connsiteX157" fmla="*/ 6916313 w 6998756"/>
              <a:gd name="connsiteY157" fmla="*/ 952996 h 6471290"/>
              <a:gd name="connsiteX158" fmla="*/ 6916557 w 6998756"/>
              <a:gd name="connsiteY158" fmla="*/ 1029108 h 6471290"/>
              <a:gd name="connsiteX159" fmla="*/ 6852471 w 6998756"/>
              <a:gd name="connsiteY159" fmla="*/ 1122993 h 6471290"/>
              <a:gd name="connsiteX160" fmla="*/ 6693469 w 6998756"/>
              <a:gd name="connsiteY160" fmla="*/ 1334515 h 6471290"/>
              <a:gd name="connsiteX161" fmla="*/ 6685063 w 6998756"/>
              <a:gd name="connsiteY161" fmla="*/ 1414403 h 6471290"/>
              <a:gd name="connsiteX162" fmla="*/ 6719467 w 6998756"/>
              <a:gd name="connsiteY162" fmla="*/ 1483848 h 6471290"/>
              <a:gd name="connsiteX163" fmla="*/ 6725030 w 6998756"/>
              <a:gd name="connsiteY163" fmla="*/ 1539101 h 6471290"/>
              <a:gd name="connsiteX164" fmla="*/ 6686430 w 6998756"/>
              <a:gd name="connsiteY164" fmla="*/ 1549764 h 6471290"/>
              <a:gd name="connsiteX165" fmla="*/ 6648717 w 6998756"/>
              <a:gd name="connsiteY165" fmla="*/ 1543562 h 6471290"/>
              <a:gd name="connsiteX166" fmla="*/ 6656706 w 6998756"/>
              <a:gd name="connsiteY166" fmla="*/ 1552435 h 6471290"/>
              <a:gd name="connsiteX167" fmla="*/ 6642098 w 6998756"/>
              <a:gd name="connsiteY167" fmla="*/ 1670048 h 6471290"/>
              <a:gd name="connsiteX168" fmla="*/ 6577326 w 6998756"/>
              <a:gd name="connsiteY168" fmla="*/ 1696254 h 6471290"/>
              <a:gd name="connsiteX169" fmla="*/ 6544095 w 6998756"/>
              <a:gd name="connsiteY169" fmla="*/ 1846714 h 6471290"/>
              <a:gd name="connsiteX170" fmla="*/ 6537011 w 6998756"/>
              <a:gd name="connsiteY170" fmla="*/ 1901303 h 6471290"/>
              <a:gd name="connsiteX171" fmla="*/ 6555879 w 6998756"/>
              <a:gd name="connsiteY171" fmla="*/ 1944567 h 6471290"/>
              <a:gd name="connsiteX172" fmla="*/ 6623078 w 6998756"/>
              <a:gd name="connsiteY172" fmla="*/ 1871985 h 6471290"/>
              <a:gd name="connsiteX173" fmla="*/ 6634154 w 6998756"/>
              <a:gd name="connsiteY173" fmla="*/ 1821831 h 6471290"/>
              <a:gd name="connsiteX174" fmla="*/ 6641457 w 6998756"/>
              <a:gd name="connsiteY174" fmla="*/ 1763026 h 6471290"/>
              <a:gd name="connsiteX175" fmla="*/ 6642561 w 6998756"/>
              <a:gd name="connsiteY175" fmla="*/ 1741943 h 6471290"/>
              <a:gd name="connsiteX176" fmla="*/ 6730196 w 6998756"/>
              <a:gd name="connsiteY176" fmla="*/ 1763441 h 6471290"/>
              <a:gd name="connsiteX177" fmla="*/ 6728210 w 6998756"/>
              <a:gd name="connsiteY177" fmla="*/ 1801388 h 6471290"/>
              <a:gd name="connsiteX178" fmla="*/ 6701837 w 6998756"/>
              <a:gd name="connsiteY178" fmla="*/ 1901474 h 6471290"/>
              <a:gd name="connsiteX179" fmla="*/ 6696741 w 6998756"/>
              <a:gd name="connsiteY179" fmla="*/ 1918119 h 6471290"/>
              <a:gd name="connsiteX180" fmla="*/ 6589424 w 6998756"/>
              <a:gd name="connsiteY180" fmla="*/ 2111206 h 6471290"/>
              <a:gd name="connsiteX181" fmla="*/ 6557714 w 6998756"/>
              <a:gd name="connsiteY181" fmla="*/ 2151823 h 6471290"/>
              <a:gd name="connsiteX182" fmla="*/ 6467011 w 6998756"/>
              <a:gd name="connsiteY182" fmla="*/ 2269684 h 6471290"/>
              <a:gd name="connsiteX183" fmla="*/ 6448386 w 6998756"/>
              <a:gd name="connsiteY183" fmla="*/ 2302532 h 6471290"/>
              <a:gd name="connsiteX184" fmla="*/ 6410695 w 6998756"/>
              <a:gd name="connsiteY184" fmla="*/ 2376658 h 6471290"/>
              <a:gd name="connsiteX185" fmla="*/ 6456420 w 6998756"/>
              <a:gd name="connsiteY185" fmla="*/ 2472061 h 6471290"/>
              <a:gd name="connsiteX186" fmla="*/ 6466440 w 6998756"/>
              <a:gd name="connsiteY186" fmla="*/ 2603647 h 6471290"/>
              <a:gd name="connsiteX187" fmla="*/ 6189907 w 6998756"/>
              <a:gd name="connsiteY187" fmla="*/ 2961216 h 6471290"/>
              <a:gd name="connsiteX188" fmla="*/ 6082567 w 6998756"/>
              <a:gd name="connsiteY188" fmla="*/ 3073977 h 6471290"/>
              <a:gd name="connsiteX189" fmla="*/ 5977654 w 6998756"/>
              <a:gd name="connsiteY189" fmla="*/ 3140358 h 6471290"/>
              <a:gd name="connsiteX190" fmla="*/ 5941728 w 6998756"/>
              <a:gd name="connsiteY190" fmla="*/ 3180757 h 6471290"/>
              <a:gd name="connsiteX191" fmla="*/ 5812234 w 6998756"/>
              <a:gd name="connsiteY191" fmla="*/ 3393823 h 6471290"/>
              <a:gd name="connsiteX192" fmla="*/ 5904080 w 6998756"/>
              <a:gd name="connsiteY192" fmla="*/ 3415541 h 6471290"/>
              <a:gd name="connsiteX193" fmla="*/ 5942679 w 6998756"/>
              <a:gd name="connsiteY193" fmla="*/ 3404878 h 6471290"/>
              <a:gd name="connsiteX194" fmla="*/ 6049112 w 6998756"/>
              <a:gd name="connsiteY194" fmla="*/ 3228653 h 6471290"/>
              <a:gd name="connsiteX195" fmla="*/ 6159785 w 6998756"/>
              <a:gd name="connsiteY195" fmla="*/ 3132978 h 6471290"/>
              <a:gd name="connsiteX196" fmla="*/ 6213234 w 6998756"/>
              <a:gd name="connsiteY196" fmla="*/ 3080816 h 6471290"/>
              <a:gd name="connsiteX197" fmla="*/ 6370445 w 6998756"/>
              <a:gd name="connsiteY197" fmla="*/ 2822695 h 6471290"/>
              <a:gd name="connsiteX198" fmla="*/ 6432104 w 6998756"/>
              <a:gd name="connsiteY198" fmla="*/ 2775188 h 6471290"/>
              <a:gd name="connsiteX199" fmla="*/ 6407522 w 6998756"/>
              <a:gd name="connsiteY199" fmla="*/ 2921874 h 6471290"/>
              <a:gd name="connsiteX200" fmla="*/ 6329489 w 6998756"/>
              <a:gd name="connsiteY200" fmla="*/ 3120722 h 6471290"/>
              <a:gd name="connsiteX201" fmla="*/ 6243225 w 6998756"/>
              <a:gd name="connsiteY201" fmla="*/ 3234583 h 6471290"/>
              <a:gd name="connsiteX202" fmla="*/ 6099959 w 6998756"/>
              <a:gd name="connsiteY202" fmla="*/ 3387741 h 6471290"/>
              <a:gd name="connsiteX203" fmla="*/ 6081996 w 6998756"/>
              <a:gd name="connsiteY203" fmla="*/ 3407941 h 6471290"/>
              <a:gd name="connsiteX204" fmla="*/ 5992399 w 6998756"/>
              <a:gd name="connsiteY204" fmla="*/ 3504717 h 6471290"/>
              <a:gd name="connsiteX205" fmla="*/ 5885943 w 6998756"/>
              <a:gd name="connsiteY205" fmla="*/ 3600612 h 6471290"/>
              <a:gd name="connsiteX206" fmla="*/ 5880626 w 6998756"/>
              <a:gd name="connsiteY206" fmla="*/ 3621474 h 6471290"/>
              <a:gd name="connsiteX207" fmla="*/ 5845802 w 6998756"/>
              <a:gd name="connsiteY207" fmla="*/ 3640788 h 6471290"/>
              <a:gd name="connsiteX208" fmla="*/ 5791004 w 6998756"/>
              <a:gd name="connsiteY208" fmla="*/ 3637920 h 6471290"/>
              <a:gd name="connsiteX209" fmla="*/ 5698297 w 6998756"/>
              <a:gd name="connsiteY209" fmla="*/ 3713397 h 6471290"/>
              <a:gd name="connsiteX210" fmla="*/ 5683886 w 6998756"/>
              <a:gd name="connsiteY210" fmla="*/ 3746465 h 6471290"/>
              <a:gd name="connsiteX211" fmla="*/ 5642861 w 6998756"/>
              <a:gd name="connsiteY211" fmla="*/ 3803509 h 6471290"/>
              <a:gd name="connsiteX212" fmla="*/ 5585639 w 6998756"/>
              <a:gd name="connsiteY212" fmla="*/ 3847018 h 6471290"/>
              <a:gd name="connsiteX213" fmla="*/ 5581668 w 6998756"/>
              <a:gd name="connsiteY213" fmla="*/ 3922911 h 6471290"/>
              <a:gd name="connsiteX214" fmla="*/ 5567258 w 6998756"/>
              <a:gd name="connsiteY214" fmla="*/ 3955979 h 6471290"/>
              <a:gd name="connsiteX215" fmla="*/ 5496065 w 6998756"/>
              <a:gd name="connsiteY215" fmla="*/ 4024123 h 6471290"/>
              <a:gd name="connsiteX216" fmla="*/ 5462345 w 6998756"/>
              <a:gd name="connsiteY216" fmla="*/ 4022359 h 6471290"/>
              <a:gd name="connsiteX217" fmla="*/ 5372922 w 6998756"/>
              <a:gd name="connsiteY217" fmla="*/ 3954263 h 6471290"/>
              <a:gd name="connsiteX218" fmla="*/ 5366641 w 6998756"/>
              <a:gd name="connsiteY218" fmla="*/ 3949724 h 6471290"/>
              <a:gd name="connsiteX219" fmla="*/ 5317779 w 6998756"/>
              <a:gd name="connsiteY219" fmla="*/ 3990916 h 6471290"/>
              <a:gd name="connsiteX220" fmla="*/ 5038128 w 6998756"/>
              <a:gd name="connsiteY220" fmla="*/ 4393804 h 6471290"/>
              <a:gd name="connsiteX221" fmla="*/ 5004831 w 6998756"/>
              <a:gd name="connsiteY221" fmla="*/ 4382369 h 6471290"/>
              <a:gd name="connsiteX222" fmla="*/ 4898795 w 6998756"/>
              <a:gd name="connsiteY222" fmla="*/ 4539566 h 6471290"/>
              <a:gd name="connsiteX223" fmla="*/ 4718915 w 6998756"/>
              <a:gd name="connsiteY223" fmla="*/ 4738425 h 6471290"/>
              <a:gd name="connsiteX224" fmla="*/ 4532769 w 6998756"/>
              <a:gd name="connsiteY224" fmla="*/ 4890452 h 6471290"/>
              <a:gd name="connsiteX225" fmla="*/ 4526503 w 6998756"/>
              <a:gd name="connsiteY225" fmla="*/ 4843619 h 6471290"/>
              <a:gd name="connsiteX226" fmla="*/ 4247835 w 6998756"/>
              <a:gd name="connsiteY226" fmla="*/ 5135145 h 6471290"/>
              <a:gd name="connsiteX227" fmla="*/ 4024115 w 6998756"/>
              <a:gd name="connsiteY227" fmla="*/ 5366186 h 6471290"/>
              <a:gd name="connsiteX228" fmla="*/ 3995623 w 6998756"/>
              <a:gd name="connsiteY228" fmla="*/ 5389730 h 6471290"/>
              <a:gd name="connsiteX229" fmla="*/ 3986163 w 6998756"/>
              <a:gd name="connsiteY229" fmla="*/ 5416368 h 6471290"/>
              <a:gd name="connsiteX230" fmla="*/ 3928277 w 6998756"/>
              <a:gd name="connsiteY230" fmla="*/ 5472526 h 6471290"/>
              <a:gd name="connsiteX231" fmla="*/ 3844218 w 6998756"/>
              <a:gd name="connsiteY231" fmla="*/ 5544226 h 6471290"/>
              <a:gd name="connsiteX232" fmla="*/ 3792093 w 6998756"/>
              <a:gd name="connsiteY232" fmla="*/ 5571093 h 6471290"/>
              <a:gd name="connsiteX233" fmla="*/ 3759942 w 6998756"/>
              <a:gd name="connsiteY233" fmla="*/ 5620143 h 6471290"/>
              <a:gd name="connsiteX234" fmla="*/ 3706934 w 6998756"/>
              <a:gd name="connsiteY234" fmla="*/ 5663875 h 6471290"/>
              <a:gd name="connsiteX235" fmla="*/ 3702497 w 6998756"/>
              <a:gd name="connsiteY235" fmla="*/ 5667870 h 6471290"/>
              <a:gd name="connsiteX236" fmla="*/ 3518847 w 6998756"/>
              <a:gd name="connsiteY236" fmla="*/ 5785093 h 6471290"/>
              <a:gd name="connsiteX237" fmla="*/ 3488261 w 6998756"/>
              <a:gd name="connsiteY237" fmla="*/ 5884957 h 6471290"/>
              <a:gd name="connsiteX238" fmla="*/ 3464095 w 6998756"/>
              <a:gd name="connsiteY238" fmla="*/ 5942882 h 6471290"/>
              <a:gd name="connsiteX239" fmla="*/ 3313061 w 6998756"/>
              <a:gd name="connsiteY239" fmla="*/ 6082948 h 6471290"/>
              <a:gd name="connsiteX240" fmla="*/ 3245422 w 6998756"/>
              <a:gd name="connsiteY240" fmla="*/ 6163964 h 6471290"/>
              <a:gd name="connsiteX241" fmla="*/ 3153375 w 6998756"/>
              <a:gd name="connsiteY241" fmla="*/ 6226792 h 6471290"/>
              <a:gd name="connsiteX242" fmla="*/ 2961294 w 6998756"/>
              <a:gd name="connsiteY242" fmla="*/ 6343572 h 6471290"/>
              <a:gd name="connsiteX243" fmla="*/ 2810016 w 6998756"/>
              <a:gd name="connsiteY243" fmla="*/ 6407526 h 6471290"/>
              <a:gd name="connsiteX244" fmla="*/ 2738338 w 6998756"/>
              <a:gd name="connsiteY244" fmla="*/ 6323448 h 6471290"/>
              <a:gd name="connsiteX245" fmla="*/ 2694401 w 6998756"/>
              <a:gd name="connsiteY245" fmla="*/ 6274643 h 6471290"/>
              <a:gd name="connsiteX246" fmla="*/ 2721454 w 6998756"/>
              <a:gd name="connsiteY246" fmla="*/ 6242236 h 6471290"/>
              <a:gd name="connsiteX247" fmla="*/ 2735202 w 6998756"/>
              <a:gd name="connsiteY247" fmla="*/ 6221819 h 6471290"/>
              <a:gd name="connsiteX248" fmla="*/ 2738271 w 6998756"/>
              <a:gd name="connsiteY248" fmla="*/ 6082464 h 6471290"/>
              <a:gd name="connsiteX249" fmla="*/ 2735600 w 6998756"/>
              <a:gd name="connsiteY249" fmla="*/ 6052727 h 6471290"/>
              <a:gd name="connsiteX250" fmla="*/ 2676367 w 6998756"/>
              <a:gd name="connsiteY250" fmla="*/ 6053856 h 6471290"/>
              <a:gd name="connsiteX251" fmla="*/ 2666789 w 6998756"/>
              <a:gd name="connsiteY251" fmla="*/ 5913839 h 6471290"/>
              <a:gd name="connsiteX252" fmla="*/ 2777438 w 6998756"/>
              <a:gd name="connsiteY252" fmla="*/ 5737835 h 6471290"/>
              <a:gd name="connsiteX253" fmla="*/ 2784079 w 6998756"/>
              <a:gd name="connsiteY253" fmla="*/ 5691678 h 6471290"/>
              <a:gd name="connsiteX254" fmla="*/ 2720855 w 6998756"/>
              <a:gd name="connsiteY254" fmla="*/ 5688369 h 6471290"/>
              <a:gd name="connsiteX255" fmla="*/ 2653878 w 6998756"/>
              <a:gd name="connsiteY255" fmla="*/ 5756737 h 6471290"/>
              <a:gd name="connsiteX256" fmla="*/ 2519482 w 6998756"/>
              <a:gd name="connsiteY256" fmla="*/ 5901902 h 6471290"/>
              <a:gd name="connsiteX257" fmla="*/ 2506174 w 6998756"/>
              <a:gd name="connsiteY257" fmla="*/ 5913889 h 6471290"/>
              <a:gd name="connsiteX258" fmla="*/ 2400601 w 6998756"/>
              <a:gd name="connsiteY258" fmla="*/ 5992919 h 6471290"/>
              <a:gd name="connsiteX259" fmla="*/ 2004743 w 6998756"/>
              <a:gd name="connsiteY259" fmla="*/ 6449939 h 6471290"/>
              <a:gd name="connsiteX260" fmla="*/ 1957495 w 6998756"/>
              <a:gd name="connsiteY260" fmla="*/ 6464378 h 6471290"/>
              <a:gd name="connsiteX261" fmla="*/ 1947056 w 6998756"/>
              <a:gd name="connsiteY261" fmla="*/ 6421555 h 6471290"/>
              <a:gd name="connsiteX262" fmla="*/ 1974311 w 6998756"/>
              <a:gd name="connsiteY262" fmla="*/ 6304603 h 6471290"/>
              <a:gd name="connsiteX263" fmla="*/ 2027074 w 6998756"/>
              <a:gd name="connsiteY263" fmla="*/ 6184760 h 6471290"/>
              <a:gd name="connsiteX264" fmla="*/ 2092042 w 6998756"/>
              <a:gd name="connsiteY264" fmla="*/ 6074010 h 6471290"/>
              <a:gd name="connsiteX265" fmla="*/ 2045655 w 6998756"/>
              <a:gd name="connsiteY265" fmla="*/ 5991255 h 6471290"/>
              <a:gd name="connsiteX266" fmla="*/ 2017031 w 6998756"/>
              <a:gd name="connsiteY266" fmla="*/ 5972846 h 6471290"/>
              <a:gd name="connsiteX267" fmla="*/ 2043205 w 6998756"/>
              <a:gd name="connsiteY267" fmla="*/ 5957304 h 6471290"/>
              <a:gd name="connsiteX268" fmla="*/ 2089326 w 6998756"/>
              <a:gd name="connsiteY268" fmla="*/ 5883619 h 6471290"/>
              <a:gd name="connsiteX269" fmla="*/ 2027203 w 6998756"/>
              <a:gd name="connsiteY269" fmla="*/ 5859228 h 6471290"/>
              <a:gd name="connsiteX270" fmla="*/ 1930943 w 6998756"/>
              <a:gd name="connsiteY270" fmla="*/ 5921835 h 6471290"/>
              <a:gd name="connsiteX271" fmla="*/ 1904328 w 6998756"/>
              <a:gd name="connsiteY271" fmla="*/ 5945808 h 6471290"/>
              <a:gd name="connsiteX272" fmla="*/ 1893008 w 6998756"/>
              <a:gd name="connsiteY272" fmla="*/ 5919849 h 6471290"/>
              <a:gd name="connsiteX273" fmla="*/ 1860171 w 6998756"/>
              <a:gd name="connsiteY273" fmla="*/ 5901220 h 6471290"/>
              <a:gd name="connsiteX274" fmla="*/ 1681174 w 6998756"/>
              <a:gd name="connsiteY274" fmla="*/ 6010231 h 6471290"/>
              <a:gd name="connsiteX275" fmla="*/ 1649893 w 6998756"/>
              <a:gd name="connsiteY275" fmla="*/ 6043868 h 6471290"/>
              <a:gd name="connsiteX276" fmla="*/ 1622071 w 6998756"/>
              <a:gd name="connsiteY276" fmla="*/ 6065956 h 6471290"/>
              <a:gd name="connsiteX277" fmla="*/ 1540971 w 6998756"/>
              <a:gd name="connsiteY277" fmla="*/ 6160162 h 6471290"/>
              <a:gd name="connsiteX278" fmla="*/ 1544660 w 6998756"/>
              <a:gd name="connsiteY278" fmla="*/ 6175465 h 6471290"/>
              <a:gd name="connsiteX279" fmla="*/ 1529348 w 6998756"/>
              <a:gd name="connsiteY279" fmla="*/ 6179157 h 6471290"/>
              <a:gd name="connsiteX280" fmla="*/ 1506106 w 6998756"/>
              <a:gd name="connsiteY280" fmla="*/ 6217148 h 6471290"/>
              <a:gd name="connsiteX281" fmla="*/ 1502416 w 6998756"/>
              <a:gd name="connsiteY281" fmla="*/ 6201844 h 6471290"/>
              <a:gd name="connsiteX282" fmla="*/ 1501761 w 6998756"/>
              <a:gd name="connsiteY282" fmla="*/ 6194940 h 6471290"/>
              <a:gd name="connsiteX283" fmla="*/ 1514037 w 6998756"/>
              <a:gd name="connsiteY283" fmla="*/ 6182848 h 6471290"/>
              <a:gd name="connsiteX284" fmla="*/ 1501102 w 6998756"/>
              <a:gd name="connsiteY284" fmla="*/ 6187991 h 6471290"/>
              <a:gd name="connsiteX285" fmla="*/ 1501761 w 6998756"/>
              <a:gd name="connsiteY285" fmla="*/ 6194940 h 6471290"/>
              <a:gd name="connsiteX286" fmla="*/ 1484784 w 6998756"/>
              <a:gd name="connsiteY286" fmla="*/ 6211661 h 6471290"/>
              <a:gd name="connsiteX287" fmla="*/ 1409997 w 6998756"/>
              <a:gd name="connsiteY287" fmla="*/ 6288901 h 6471290"/>
              <a:gd name="connsiteX288" fmla="*/ 1511970 w 6998756"/>
              <a:gd name="connsiteY288" fmla="*/ 5984207 h 6471290"/>
              <a:gd name="connsiteX289" fmla="*/ 1538118 w 6998756"/>
              <a:gd name="connsiteY289" fmla="*/ 5938165 h 6471290"/>
              <a:gd name="connsiteX290" fmla="*/ 1548035 w 6998756"/>
              <a:gd name="connsiteY290" fmla="*/ 5889113 h 6471290"/>
              <a:gd name="connsiteX291" fmla="*/ 1598127 w 6998756"/>
              <a:gd name="connsiteY291" fmla="*/ 5739534 h 6471290"/>
              <a:gd name="connsiteX292" fmla="*/ 1482117 w 6998756"/>
              <a:gd name="connsiteY292" fmla="*/ 5775743 h 6471290"/>
              <a:gd name="connsiteX293" fmla="*/ 1436192 w 6998756"/>
              <a:gd name="connsiteY293" fmla="*/ 5764882 h 6471290"/>
              <a:gd name="connsiteX294" fmla="*/ 1440826 w 6998756"/>
              <a:gd name="connsiteY294" fmla="*/ 5676343 h 6471290"/>
              <a:gd name="connsiteX295" fmla="*/ 1463644 w 6998756"/>
              <a:gd name="connsiteY295" fmla="*/ 5563387 h 6471290"/>
              <a:gd name="connsiteX296" fmla="*/ 1461191 w 6998756"/>
              <a:gd name="connsiteY296" fmla="*/ 5529435 h 6471290"/>
              <a:gd name="connsiteX297" fmla="*/ 1422596 w 6998756"/>
              <a:gd name="connsiteY297" fmla="*/ 5540099 h 6471290"/>
              <a:gd name="connsiteX298" fmla="*/ 1395762 w 6998756"/>
              <a:gd name="connsiteY298" fmla="*/ 5568288 h 6471290"/>
              <a:gd name="connsiteX299" fmla="*/ 1198384 w 6998756"/>
              <a:gd name="connsiteY299" fmla="*/ 5786259 h 6471290"/>
              <a:gd name="connsiteX300" fmla="*/ 1083475 w 6998756"/>
              <a:gd name="connsiteY300" fmla="*/ 5801385 h 6471290"/>
              <a:gd name="connsiteX301" fmla="*/ 1028677 w 6998756"/>
              <a:gd name="connsiteY301" fmla="*/ 5798517 h 6471290"/>
              <a:gd name="connsiteX302" fmla="*/ 1011155 w 6998756"/>
              <a:gd name="connsiteY302" fmla="*/ 5810283 h 6471290"/>
              <a:gd name="connsiteX303" fmla="*/ 927957 w 6998756"/>
              <a:gd name="connsiteY303" fmla="*/ 5784790 h 6471290"/>
              <a:gd name="connsiteX304" fmla="*/ 956779 w 6998756"/>
              <a:gd name="connsiteY304" fmla="*/ 5718655 h 6471290"/>
              <a:gd name="connsiteX305" fmla="*/ 1129307 w 6998756"/>
              <a:gd name="connsiteY305" fmla="*/ 5490928 h 6471290"/>
              <a:gd name="connsiteX306" fmla="*/ 1119531 w 6998756"/>
              <a:gd name="connsiteY306" fmla="*/ 5435456 h 6471290"/>
              <a:gd name="connsiteX307" fmla="*/ 1072503 w 6998756"/>
              <a:gd name="connsiteY307" fmla="*/ 5445678 h 6471290"/>
              <a:gd name="connsiteX308" fmla="*/ 979575 w 6998756"/>
              <a:gd name="connsiteY308" fmla="*/ 5525371 h 6471290"/>
              <a:gd name="connsiteX309" fmla="*/ 928994 w 6998756"/>
              <a:gd name="connsiteY309" fmla="*/ 5522724 h 6471290"/>
              <a:gd name="connsiteX310" fmla="*/ 960263 w 6998756"/>
              <a:gd name="connsiteY310" fmla="*/ 5490538 h 6471290"/>
              <a:gd name="connsiteX311" fmla="*/ 986437 w 6998756"/>
              <a:gd name="connsiteY311" fmla="*/ 5474996 h 6471290"/>
              <a:gd name="connsiteX312" fmla="*/ 969776 w 6998756"/>
              <a:gd name="connsiteY312" fmla="*/ 5389568 h 6471290"/>
              <a:gd name="connsiteX313" fmla="*/ 954680 w 6998756"/>
              <a:gd name="connsiteY313" fmla="*/ 5354956 h 6471290"/>
              <a:gd name="connsiteX314" fmla="*/ 1074861 w 6998756"/>
              <a:gd name="connsiteY314" fmla="*/ 5158314 h 6471290"/>
              <a:gd name="connsiteX315" fmla="*/ 1244742 w 6998756"/>
              <a:gd name="connsiteY315" fmla="*/ 4981183 h 6471290"/>
              <a:gd name="connsiteX316" fmla="*/ 1412173 w 6998756"/>
              <a:gd name="connsiteY316" fmla="*/ 4770102 h 6471290"/>
              <a:gd name="connsiteX317" fmla="*/ 1438788 w 6998756"/>
              <a:gd name="connsiteY317" fmla="*/ 4746127 h 6471290"/>
              <a:gd name="connsiteX318" fmla="*/ 1732425 w 6998756"/>
              <a:gd name="connsiteY318" fmla="*/ 4465552 h 6471290"/>
              <a:gd name="connsiteX319" fmla="*/ 1748821 w 6998756"/>
              <a:gd name="connsiteY319" fmla="*/ 4394540 h 6471290"/>
              <a:gd name="connsiteX320" fmla="*/ 1672290 w 6998756"/>
              <a:gd name="connsiteY320" fmla="*/ 4403217 h 6471290"/>
              <a:gd name="connsiteX321" fmla="*/ 1577250 w 6998756"/>
              <a:gd name="connsiteY321" fmla="*/ 4472757 h 6471290"/>
              <a:gd name="connsiteX322" fmla="*/ 1569145 w 6998756"/>
              <a:gd name="connsiteY322" fmla="*/ 4480975 h 6471290"/>
              <a:gd name="connsiteX323" fmla="*/ 1566853 w 6998756"/>
              <a:gd name="connsiteY323" fmla="*/ 4487821 h 6471290"/>
              <a:gd name="connsiteX324" fmla="*/ 1525477 w 6998756"/>
              <a:gd name="connsiteY324" fmla="*/ 4532306 h 6471290"/>
              <a:gd name="connsiteX325" fmla="*/ 1502850 w 6998756"/>
              <a:gd name="connsiteY325" fmla="*/ 4571916 h 6471290"/>
              <a:gd name="connsiteX326" fmla="*/ 1467364 w 6998756"/>
              <a:gd name="connsiteY326" fmla="*/ 4603880 h 6471290"/>
              <a:gd name="connsiteX327" fmla="*/ 1460649 w 6998756"/>
              <a:gd name="connsiteY327" fmla="*/ 4601625 h 6471290"/>
              <a:gd name="connsiteX328" fmla="*/ 1386972 w 6998756"/>
              <a:gd name="connsiteY328" fmla="*/ 4686679 h 6471290"/>
              <a:gd name="connsiteX329" fmla="*/ 1200827 w 6998756"/>
              <a:gd name="connsiteY329" fmla="*/ 4838705 h 6471290"/>
              <a:gd name="connsiteX330" fmla="*/ 1194561 w 6998756"/>
              <a:gd name="connsiteY330" fmla="*/ 4791874 h 6471290"/>
              <a:gd name="connsiteX331" fmla="*/ 915893 w 6998756"/>
              <a:gd name="connsiteY331" fmla="*/ 5083399 h 6471290"/>
              <a:gd name="connsiteX332" fmla="*/ 592502 w 6998756"/>
              <a:gd name="connsiteY332" fmla="*/ 5396799 h 6471290"/>
              <a:gd name="connsiteX333" fmla="*/ 555028 w 6998756"/>
              <a:gd name="connsiteY333" fmla="*/ 5354143 h 6471290"/>
              <a:gd name="connsiteX334" fmla="*/ 510304 w 6998756"/>
              <a:gd name="connsiteY334" fmla="*/ 5376018 h 6471290"/>
              <a:gd name="connsiteX335" fmla="*/ 521730 w 6998756"/>
              <a:gd name="connsiteY335" fmla="*/ 5342708 h 6471290"/>
              <a:gd name="connsiteX336" fmla="*/ 535246 w 6998756"/>
              <a:gd name="connsiteY336" fmla="*/ 5325010 h 6471290"/>
              <a:gd name="connsiteX337" fmla="*/ 560189 w 6998756"/>
              <a:gd name="connsiteY337" fmla="*/ 5274003 h 6471290"/>
              <a:gd name="connsiteX338" fmla="*/ 577882 w 6998756"/>
              <a:gd name="connsiteY338" fmla="*/ 5287525 h 6471290"/>
              <a:gd name="connsiteX339" fmla="*/ 607002 w 6998756"/>
              <a:gd name="connsiteY339" fmla="*/ 5267739 h 6471290"/>
              <a:gd name="connsiteX340" fmla="*/ 595575 w 6998756"/>
              <a:gd name="connsiteY340" fmla="*/ 5301047 h 6471290"/>
              <a:gd name="connsiteX341" fmla="*/ 582059 w 6998756"/>
              <a:gd name="connsiteY341" fmla="*/ 5318746 h 6471290"/>
              <a:gd name="connsiteX342" fmla="*/ 764028 w 6998756"/>
              <a:gd name="connsiteY342" fmla="*/ 5135499 h 6471290"/>
              <a:gd name="connsiteX343" fmla="*/ 1044783 w 6998756"/>
              <a:gd name="connsiteY343" fmla="*/ 4859584 h 6471290"/>
              <a:gd name="connsiteX344" fmla="*/ 1163352 w 6998756"/>
              <a:gd name="connsiteY344" fmla="*/ 4796049 h 6471290"/>
              <a:gd name="connsiteX345" fmla="*/ 1240268 w 6998756"/>
              <a:gd name="connsiteY345" fmla="*/ 4658638 h 6471290"/>
              <a:gd name="connsiteX346" fmla="*/ 1308875 w 6998756"/>
              <a:gd name="connsiteY346" fmla="*/ 4611223 h 6471290"/>
              <a:gd name="connsiteX347" fmla="*/ 1328941 w 6998756"/>
              <a:gd name="connsiteY347" fmla="*/ 4593105 h 6471290"/>
              <a:gd name="connsiteX348" fmla="*/ 1163695 w 6998756"/>
              <a:gd name="connsiteY348" fmla="*/ 4712707 h 6471290"/>
              <a:gd name="connsiteX349" fmla="*/ 971403 w 6998756"/>
              <a:gd name="connsiteY349" fmla="*/ 4873868 h 6471290"/>
              <a:gd name="connsiteX350" fmla="*/ 767779 w 6998756"/>
              <a:gd name="connsiteY350" fmla="*/ 4968905 h 6471290"/>
              <a:gd name="connsiteX351" fmla="*/ 720089 w 6998756"/>
              <a:gd name="connsiteY351" fmla="*/ 4991775 h 6471290"/>
              <a:gd name="connsiteX352" fmla="*/ 527126 w 6998756"/>
              <a:gd name="connsiteY352" fmla="*/ 5125420 h 6471290"/>
              <a:gd name="connsiteX353" fmla="*/ 391825 w 6998756"/>
              <a:gd name="connsiteY353" fmla="*/ 5207124 h 6471290"/>
              <a:gd name="connsiteX354" fmla="*/ 319287 w 6998756"/>
              <a:gd name="connsiteY354" fmla="*/ 5220239 h 6471290"/>
              <a:gd name="connsiteX355" fmla="*/ 301522 w 6998756"/>
              <a:gd name="connsiteY355" fmla="*/ 5155892 h 6471290"/>
              <a:gd name="connsiteX356" fmla="*/ 421703 w 6998756"/>
              <a:gd name="connsiteY356" fmla="*/ 4959251 h 6471290"/>
              <a:gd name="connsiteX357" fmla="*/ 218080 w 6998756"/>
              <a:gd name="connsiteY357" fmla="*/ 5054288 h 6471290"/>
              <a:gd name="connsiteX358" fmla="*/ 179262 w 6998756"/>
              <a:gd name="connsiteY358" fmla="*/ 5069167 h 6471290"/>
              <a:gd name="connsiteX359" fmla="*/ 176812 w 6998756"/>
              <a:gd name="connsiteY359" fmla="*/ 5035217 h 6471290"/>
              <a:gd name="connsiteX360" fmla="*/ 153507 w 6998756"/>
              <a:gd name="connsiteY360" fmla="*/ 4995946 h 6471290"/>
              <a:gd name="connsiteX361" fmla="*/ 118242 w 6998756"/>
              <a:gd name="connsiteY361" fmla="*/ 5023697 h 6471290"/>
              <a:gd name="connsiteX362" fmla="*/ 69672 w 6998756"/>
              <a:gd name="connsiteY362" fmla="*/ 5063432 h 6471290"/>
              <a:gd name="connsiteX363" fmla="*/ 0 w 6998756"/>
              <a:gd name="connsiteY363" fmla="*/ 5021735 h 6471290"/>
              <a:gd name="connsiteX364" fmla="*/ 60557 w 6998756"/>
              <a:gd name="connsiteY364" fmla="*/ 4995310 h 6471290"/>
              <a:gd name="connsiteX365" fmla="*/ 86066 w 6998756"/>
              <a:gd name="connsiteY365" fmla="*/ 4992417 h 6471290"/>
              <a:gd name="connsiteX366" fmla="*/ 45021 w 6998756"/>
              <a:gd name="connsiteY366" fmla="*/ 4969131 h 6471290"/>
              <a:gd name="connsiteX367" fmla="*/ 39016 w 6998756"/>
              <a:gd name="connsiteY367" fmla="*/ 4922312 h 6471290"/>
              <a:gd name="connsiteX368" fmla="*/ 52986 w 6998756"/>
              <a:gd name="connsiteY368" fmla="*/ 4897675 h 6471290"/>
              <a:gd name="connsiteX369" fmla="*/ 83327 w 6998756"/>
              <a:gd name="connsiteY369" fmla="*/ 4721697 h 6471290"/>
              <a:gd name="connsiteX370" fmla="*/ 134968 w 6998756"/>
              <a:gd name="connsiteY370" fmla="*/ 4542607 h 6471290"/>
              <a:gd name="connsiteX371" fmla="*/ 149820 w 6998756"/>
              <a:gd name="connsiteY371" fmla="*/ 4501107 h 6471290"/>
              <a:gd name="connsiteX372" fmla="*/ 185721 w 6998756"/>
              <a:gd name="connsiteY372" fmla="*/ 4380380 h 6471290"/>
              <a:gd name="connsiteX373" fmla="*/ 168840 w 6998756"/>
              <a:gd name="connsiteY373" fmla="*/ 4299168 h 6471290"/>
              <a:gd name="connsiteX374" fmla="*/ 176363 w 6998756"/>
              <a:gd name="connsiteY374" fmla="*/ 4236145 h 6471290"/>
              <a:gd name="connsiteX375" fmla="*/ 182566 w 6998756"/>
              <a:gd name="connsiteY375" fmla="*/ 4198422 h 6471290"/>
              <a:gd name="connsiteX376" fmla="*/ 174797 w 6998756"/>
              <a:gd name="connsiteY376" fmla="*/ 4185330 h 6471290"/>
              <a:gd name="connsiteX377" fmla="*/ 209819 w 6998756"/>
              <a:gd name="connsiteY377" fmla="*/ 4081470 h 6471290"/>
              <a:gd name="connsiteX378" fmla="*/ 208252 w 6998756"/>
              <a:gd name="connsiteY378" fmla="*/ 4030654 h 6471290"/>
              <a:gd name="connsiteX379" fmla="*/ 264570 w 6998756"/>
              <a:gd name="connsiteY379" fmla="*/ 3923679 h 6471290"/>
              <a:gd name="connsiteX380" fmla="*/ 400974 w 6998756"/>
              <a:gd name="connsiteY380" fmla="*/ 3820896 h 6471290"/>
              <a:gd name="connsiteX381" fmla="*/ 414499 w 6998756"/>
              <a:gd name="connsiteY381" fmla="*/ 3804693 h 6471290"/>
              <a:gd name="connsiteX382" fmla="*/ 570169 w 6998756"/>
              <a:gd name="connsiteY382" fmla="*/ 3576085 h 6471290"/>
              <a:gd name="connsiteX383" fmla="*/ 739142 w 6998756"/>
              <a:gd name="connsiteY383" fmla="*/ 3335491 h 6471290"/>
              <a:gd name="connsiteX384" fmla="*/ 977767 w 6998756"/>
              <a:gd name="connsiteY384" fmla="*/ 3056263 h 6471290"/>
              <a:gd name="connsiteX385" fmla="*/ 1185315 w 6998756"/>
              <a:gd name="connsiteY385" fmla="*/ 2724678 h 6471290"/>
              <a:gd name="connsiteX386" fmla="*/ 1185956 w 6998756"/>
              <a:gd name="connsiteY386" fmla="*/ 2631700 h 6471290"/>
              <a:gd name="connsiteX387" fmla="*/ 1184401 w 6998756"/>
              <a:gd name="connsiteY387" fmla="*/ 2626072 h 6471290"/>
              <a:gd name="connsiteX388" fmla="*/ 1173243 w 6998756"/>
              <a:gd name="connsiteY388" fmla="*/ 2644084 h 6471290"/>
              <a:gd name="connsiteX389" fmla="*/ 1169705 w 6998756"/>
              <a:gd name="connsiteY389" fmla="*/ 2689893 h 6471290"/>
              <a:gd name="connsiteX390" fmla="*/ 1086684 w 6998756"/>
              <a:gd name="connsiteY390" fmla="*/ 2779583 h 6471290"/>
              <a:gd name="connsiteX391" fmla="*/ 1047140 w 6998756"/>
              <a:gd name="connsiteY391" fmla="*/ 2827845 h 6471290"/>
              <a:gd name="connsiteX392" fmla="*/ 940529 w 6998756"/>
              <a:gd name="connsiteY392" fmla="*/ 3056720 h 6471290"/>
              <a:gd name="connsiteX393" fmla="*/ 893738 w 6998756"/>
              <a:gd name="connsiteY393" fmla="*/ 3101877 h 6471290"/>
              <a:gd name="connsiteX394" fmla="*/ 900556 w 6998756"/>
              <a:gd name="connsiteY394" fmla="*/ 2977811 h 6471290"/>
              <a:gd name="connsiteX395" fmla="*/ 946920 w 6998756"/>
              <a:gd name="connsiteY395" fmla="*/ 2805484 h 6471290"/>
              <a:gd name="connsiteX396" fmla="*/ 1007991 w 6998756"/>
              <a:gd name="connsiteY396" fmla="*/ 2702956 h 6471290"/>
              <a:gd name="connsiteX397" fmla="*/ 1061846 w 6998756"/>
              <a:gd name="connsiteY397" fmla="*/ 2635301 h 6471290"/>
              <a:gd name="connsiteX398" fmla="*/ 1065180 w 6998756"/>
              <a:gd name="connsiteY398" fmla="*/ 2629726 h 6471290"/>
              <a:gd name="connsiteX399" fmla="*/ 1069875 w 6998756"/>
              <a:gd name="connsiteY399" fmla="*/ 2618870 h 6471290"/>
              <a:gd name="connsiteX400" fmla="*/ 1072037 w 6998756"/>
              <a:gd name="connsiteY400" fmla="*/ 2618260 h 6471290"/>
              <a:gd name="connsiteX401" fmla="*/ 1076372 w 6998756"/>
              <a:gd name="connsiteY401" fmla="*/ 2611011 h 6471290"/>
              <a:gd name="connsiteX402" fmla="*/ 1076437 w 6998756"/>
              <a:gd name="connsiteY402" fmla="*/ 2603702 h 6471290"/>
              <a:gd name="connsiteX403" fmla="*/ 1069875 w 6998756"/>
              <a:gd name="connsiteY403" fmla="*/ 2618870 h 6471290"/>
              <a:gd name="connsiteX404" fmla="*/ 1063474 w 6998756"/>
              <a:gd name="connsiteY404" fmla="*/ 2620676 h 6471290"/>
              <a:gd name="connsiteX405" fmla="*/ 1048509 w 6998756"/>
              <a:gd name="connsiteY405" fmla="*/ 2622678 h 6471290"/>
              <a:gd name="connsiteX406" fmla="*/ 1074434 w 6998756"/>
              <a:gd name="connsiteY406" fmla="*/ 2588731 h 6471290"/>
              <a:gd name="connsiteX407" fmla="*/ 1072430 w 6998756"/>
              <a:gd name="connsiteY407" fmla="*/ 2573759 h 6471290"/>
              <a:gd name="connsiteX408" fmla="*/ 1087395 w 6998756"/>
              <a:gd name="connsiteY408" fmla="*/ 2571757 h 6471290"/>
              <a:gd name="connsiteX409" fmla="*/ 1359603 w 6998756"/>
              <a:gd name="connsiteY409" fmla="*/ 2215307 h 6471290"/>
              <a:gd name="connsiteX410" fmla="*/ 1627804 w 6998756"/>
              <a:gd name="connsiteY410" fmla="*/ 1828915 h 6471290"/>
              <a:gd name="connsiteX411" fmla="*/ 1659738 w 6998756"/>
              <a:gd name="connsiteY411" fmla="*/ 1839882 h 6471290"/>
              <a:gd name="connsiteX412" fmla="*/ 1761434 w 6998756"/>
              <a:gd name="connsiteY412" fmla="*/ 1689119 h 6471290"/>
              <a:gd name="connsiteX413" fmla="*/ 1933950 w 6998756"/>
              <a:gd name="connsiteY413" fmla="*/ 1498403 h 6471290"/>
              <a:gd name="connsiteX414" fmla="*/ 2112475 w 6998756"/>
              <a:gd name="connsiteY414" fmla="*/ 1352601 h 6471290"/>
              <a:gd name="connsiteX415" fmla="*/ 2112772 w 6998756"/>
              <a:gd name="connsiteY415" fmla="*/ 1386849 h 6471290"/>
              <a:gd name="connsiteX416" fmla="*/ 2115875 w 6998756"/>
              <a:gd name="connsiteY416" fmla="*/ 1392643 h 6471290"/>
              <a:gd name="connsiteX417" fmla="*/ 2368381 w 6998756"/>
              <a:gd name="connsiteY417" fmla="*/ 1113415 h 6471290"/>
              <a:gd name="connsiteX418" fmla="*/ 2372963 w 6998756"/>
              <a:gd name="connsiteY418" fmla="*/ 1120035 h 6471290"/>
              <a:gd name="connsiteX419" fmla="*/ 2380065 w 6998756"/>
              <a:gd name="connsiteY419" fmla="*/ 1123576 h 6471290"/>
              <a:gd name="connsiteX420" fmla="*/ 2385743 w 6998756"/>
              <a:gd name="connsiteY420" fmla="*/ 1117924 h 6471290"/>
              <a:gd name="connsiteX421" fmla="*/ 2695893 w 6998756"/>
              <a:gd name="connsiteY421" fmla="*/ 817356 h 6471290"/>
              <a:gd name="connsiteX422" fmla="*/ 2731833 w 6998756"/>
              <a:gd name="connsiteY422" fmla="*/ 858265 h 6471290"/>
              <a:gd name="connsiteX423" fmla="*/ 2774726 w 6998756"/>
              <a:gd name="connsiteY423" fmla="*/ 837287 h 6471290"/>
              <a:gd name="connsiteX424" fmla="*/ 2774108 w 6998756"/>
              <a:gd name="connsiteY424" fmla="*/ 846894 h 6471290"/>
              <a:gd name="connsiteX425" fmla="*/ 2767188 w 6998756"/>
              <a:gd name="connsiteY425" fmla="*/ 861843 h 6471290"/>
              <a:gd name="connsiteX426" fmla="*/ 2872754 w 6998756"/>
              <a:gd name="connsiteY426" fmla="*/ 766749 h 6471290"/>
              <a:gd name="connsiteX427" fmla="*/ 3000067 w 6998756"/>
              <a:gd name="connsiteY427" fmla="*/ 676175 h 6471290"/>
              <a:gd name="connsiteX428" fmla="*/ 3027122 w 6998756"/>
              <a:gd name="connsiteY428" fmla="*/ 643768 h 6471290"/>
              <a:gd name="connsiteX429" fmla="*/ 3127576 w 6998756"/>
              <a:gd name="connsiteY429" fmla="*/ 501053 h 6471290"/>
              <a:gd name="connsiteX430" fmla="*/ 3302819 w 6998756"/>
              <a:gd name="connsiteY430" fmla="*/ 463719 h 6471290"/>
              <a:gd name="connsiteX431" fmla="*/ 3349649 w 6998756"/>
              <a:gd name="connsiteY431" fmla="*/ 538040 h 6471290"/>
              <a:gd name="connsiteX432" fmla="*/ 3290926 w 6998756"/>
              <a:gd name="connsiteY432" fmla="*/ 771722 h 6471290"/>
              <a:gd name="connsiteX433" fmla="*/ 3284726 w 6998756"/>
              <a:gd name="connsiteY433" fmla="*/ 809448 h 6471290"/>
              <a:gd name="connsiteX434" fmla="*/ 3331534 w 6998756"/>
              <a:gd name="connsiteY434" fmla="*/ 803443 h 6471290"/>
              <a:gd name="connsiteX435" fmla="*/ 3421571 w 6998756"/>
              <a:gd name="connsiteY435" fmla="*/ 698234 h 6471290"/>
              <a:gd name="connsiteX436" fmla="*/ 3767311 w 6998756"/>
              <a:gd name="connsiteY436" fmla="*/ 310461 h 6471290"/>
              <a:gd name="connsiteX437" fmla="*/ 3837621 w 6998756"/>
              <a:gd name="connsiteY437" fmla="*/ 259179 h 6471290"/>
              <a:gd name="connsiteX438" fmla="*/ 3883987 w 6998756"/>
              <a:gd name="connsiteY438" fmla="*/ 261605 h 6471290"/>
              <a:gd name="connsiteX439" fmla="*/ 3913493 w 6998756"/>
              <a:gd name="connsiteY439" fmla="*/ 263149 h 6471290"/>
              <a:gd name="connsiteX440" fmla="*/ 4000022 w 6998756"/>
              <a:gd name="connsiteY440" fmla="*/ 305729 h 6471290"/>
              <a:gd name="connsiteX441" fmla="*/ 4007791 w 6998756"/>
              <a:gd name="connsiteY441" fmla="*/ 318818 h 6471290"/>
              <a:gd name="connsiteX442" fmla="*/ 4025798 w 6998756"/>
              <a:gd name="connsiteY442" fmla="*/ 459279 h 6471290"/>
              <a:gd name="connsiteX443" fmla="*/ 4011832 w 6998756"/>
              <a:gd name="connsiteY443" fmla="*/ 483913 h 6471290"/>
              <a:gd name="connsiteX444" fmla="*/ 4065987 w 6998756"/>
              <a:gd name="connsiteY444" fmla="*/ 579758 h 6471290"/>
              <a:gd name="connsiteX445" fmla="*/ 4074639 w 6998756"/>
              <a:gd name="connsiteY445" fmla="*/ 575982 h 6471290"/>
              <a:gd name="connsiteX446" fmla="*/ 4189966 w 6998756"/>
              <a:gd name="connsiteY446" fmla="*/ 472096 h 6471290"/>
              <a:gd name="connsiteX447" fmla="*/ 4274024 w 6998756"/>
              <a:gd name="connsiteY447" fmla="*/ 400396 h 6471290"/>
              <a:gd name="connsiteX448" fmla="*/ 4242487 w 6998756"/>
              <a:gd name="connsiteY448" fmla="*/ 276141 h 6471290"/>
              <a:gd name="connsiteX449" fmla="*/ 4264444 w 6998756"/>
              <a:gd name="connsiteY449" fmla="*/ 260379 h 6471290"/>
              <a:gd name="connsiteX450" fmla="*/ 4267336 w 6998756"/>
              <a:gd name="connsiteY450" fmla="*/ 285896 h 6471290"/>
              <a:gd name="connsiteX451" fmla="*/ 4265129 w 6998756"/>
              <a:gd name="connsiteY451" fmla="*/ 328059 h 6471290"/>
              <a:gd name="connsiteX452" fmla="*/ 4291965 w 6998756"/>
              <a:gd name="connsiteY452" fmla="*/ 299870 h 6471290"/>
              <a:gd name="connsiteX453" fmla="*/ 4324535 w 6998756"/>
              <a:gd name="connsiteY453" fmla="*/ 162056 h 6471290"/>
              <a:gd name="connsiteX454" fmla="*/ 4426778 w 6998756"/>
              <a:gd name="connsiteY454" fmla="*/ 65942 h 6471290"/>
              <a:gd name="connsiteX455" fmla="*/ 4457387 w 6998756"/>
              <a:gd name="connsiteY455" fmla="*/ 46404 h 6471290"/>
              <a:gd name="connsiteX456" fmla="*/ 4540121 w 6998756"/>
              <a:gd name="connsiteY456" fmla="*/ 0 h 6471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</a:cxnLst>
            <a:rect l="l" t="t" r="r" b="b"/>
            <a:pathLst>
              <a:path w="6998756" h="6471290">
                <a:moveTo>
                  <a:pt x="4043260" y="5264682"/>
                </a:moveTo>
                <a:lnTo>
                  <a:pt x="4031821" y="5270785"/>
                </a:lnTo>
                <a:lnTo>
                  <a:pt x="4032292" y="5276701"/>
                </a:lnTo>
                <a:lnTo>
                  <a:pt x="4034244" y="5274954"/>
                </a:lnTo>
                <a:close/>
                <a:moveTo>
                  <a:pt x="4177955" y="5062815"/>
                </a:moveTo>
                <a:cubicBezTo>
                  <a:pt x="4165309" y="5062153"/>
                  <a:pt x="4148007" y="5069704"/>
                  <a:pt x="4151119" y="5091007"/>
                </a:cubicBezTo>
                <a:cubicBezTo>
                  <a:pt x="4152025" y="5154471"/>
                  <a:pt x="4116761" y="5182219"/>
                  <a:pt x="4049761" y="5170256"/>
                </a:cubicBezTo>
                <a:cubicBezTo>
                  <a:pt x="4041330" y="5169815"/>
                  <a:pt x="4032902" y="5169374"/>
                  <a:pt x="4024029" y="5177366"/>
                </a:cubicBezTo>
                <a:cubicBezTo>
                  <a:pt x="4019594" y="5181361"/>
                  <a:pt x="4019153" y="5189794"/>
                  <a:pt x="4022926" y="5198446"/>
                </a:cubicBezTo>
                <a:cubicBezTo>
                  <a:pt x="4028696" y="5209318"/>
                  <a:pt x="4050384" y="5218908"/>
                  <a:pt x="4060897" y="5230028"/>
                </a:cubicBezTo>
                <a:lnTo>
                  <a:pt x="4066183" y="5238570"/>
                </a:lnTo>
                <a:lnTo>
                  <a:pt x="4079684" y="5223190"/>
                </a:lnTo>
                <a:cubicBezTo>
                  <a:pt x="4090779" y="5207802"/>
                  <a:pt x="4097014" y="5195050"/>
                  <a:pt x="4095970" y="5187245"/>
                </a:cubicBezTo>
                <a:cubicBezTo>
                  <a:pt x="4124046" y="5159654"/>
                  <a:pt x="4153358" y="5133882"/>
                  <a:pt x="4182101" y="5109429"/>
                </a:cubicBezTo>
                <a:lnTo>
                  <a:pt x="4237020" y="5063016"/>
                </a:lnTo>
                <a:lnTo>
                  <a:pt x="4212822" y="5065367"/>
                </a:lnTo>
                <a:cubicBezTo>
                  <a:pt x="4201623" y="5064847"/>
                  <a:pt x="4189546" y="5063421"/>
                  <a:pt x="4177955" y="5062815"/>
                </a:cubicBezTo>
                <a:close/>
                <a:moveTo>
                  <a:pt x="5215197" y="4051921"/>
                </a:moveTo>
                <a:lnTo>
                  <a:pt x="5209287" y="4054961"/>
                </a:lnTo>
                <a:cubicBezTo>
                  <a:pt x="5153974" y="4089720"/>
                  <a:pt x="5108650" y="4138080"/>
                  <a:pt x="5077055" y="4196673"/>
                </a:cubicBezTo>
                <a:cubicBezTo>
                  <a:pt x="5058428" y="4229520"/>
                  <a:pt x="5031816" y="4253493"/>
                  <a:pt x="5001206" y="4273031"/>
                </a:cubicBezTo>
                <a:cubicBezTo>
                  <a:pt x="4961728" y="4300560"/>
                  <a:pt x="4925801" y="4340956"/>
                  <a:pt x="4886981" y="4355836"/>
                </a:cubicBezTo>
                <a:cubicBezTo>
                  <a:pt x="4822431" y="4377825"/>
                  <a:pt x="4789839" y="4435308"/>
                  <a:pt x="4737493" y="4466390"/>
                </a:cubicBezTo>
                <a:cubicBezTo>
                  <a:pt x="4711319" y="4481932"/>
                  <a:pt x="4693355" y="4502129"/>
                  <a:pt x="4675172" y="4526545"/>
                </a:cubicBezTo>
                <a:cubicBezTo>
                  <a:pt x="4607090" y="4615993"/>
                  <a:pt x="4523035" y="4687693"/>
                  <a:pt x="4419003" y="4737211"/>
                </a:cubicBezTo>
                <a:cubicBezTo>
                  <a:pt x="4410354" y="4740984"/>
                  <a:pt x="4397488" y="4744539"/>
                  <a:pt x="4405257" y="4757629"/>
                </a:cubicBezTo>
                <a:cubicBezTo>
                  <a:pt x="4428559" y="4796899"/>
                  <a:pt x="4397951" y="4816437"/>
                  <a:pt x="4375773" y="4836413"/>
                </a:cubicBezTo>
                <a:cubicBezTo>
                  <a:pt x="4322766" y="4880144"/>
                  <a:pt x="4302375" y="4946722"/>
                  <a:pt x="4253140" y="4999107"/>
                </a:cubicBezTo>
                <a:cubicBezTo>
                  <a:pt x="4259469" y="5019520"/>
                  <a:pt x="4260831" y="5033861"/>
                  <a:pt x="4258591" y="5043850"/>
                </a:cubicBezTo>
                <a:lnTo>
                  <a:pt x="4255556" y="5047350"/>
                </a:lnTo>
                <a:lnTo>
                  <a:pt x="4264823" y="5039519"/>
                </a:lnTo>
                <a:cubicBezTo>
                  <a:pt x="4316428" y="4994875"/>
                  <a:pt x="4358541" y="4953487"/>
                  <a:pt x="4376726" y="4911330"/>
                </a:cubicBezTo>
                <a:cubicBezTo>
                  <a:pt x="4446392" y="4838448"/>
                  <a:pt x="4437054" y="4887368"/>
                  <a:pt x="4495294" y="4847795"/>
                </a:cubicBezTo>
                <a:cubicBezTo>
                  <a:pt x="4564961" y="4774914"/>
                  <a:pt x="4531664" y="4763479"/>
                  <a:pt x="4572211" y="4710384"/>
                </a:cubicBezTo>
                <a:cubicBezTo>
                  <a:pt x="4675174" y="4648937"/>
                  <a:pt x="4729237" y="4578144"/>
                  <a:pt x="4769783" y="4525049"/>
                </a:cubicBezTo>
                <a:cubicBezTo>
                  <a:pt x="4810330" y="4471954"/>
                  <a:pt x="4848789" y="4403248"/>
                  <a:pt x="4934059" y="4328278"/>
                </a:cubicBezTo>
                <a:cubicBezTo>
                  <a:pt x="4965268" y="4324103"/>
                  <a:pt x="4994388" y="4304317"/>
                  <a:pt x="4982961" y="4337626"/>
                </a:cubicBezTo>
                <a:cubicBezTo>
                  <a:pt x="5031832" y="4287389"/>
                  <a:pt x="5074006" y="4239041"/>
                  <a:pt x="5112069" y="4191493"/>
                </a:cubicBezTo>
                <a:close/>
                <a:moveTo>
                  <a:pt x="1421611" y="2211251"/>
                </a:moveTo>
                <a:lnTo>
                  <a:pt x="1365366" y="2295734"/>
                </a:lnTo>
                <a:lnTo>
                  <a:pt x="1342943" y="2329145"/>
                </a:lnTo>
                <a:lnTo>
                  <a:pt x="1346081" y="2326178"/>
                </a:lnTo>
                <a:cubicBezTo>
                  <a:pt x="1369478" y="2303601"/>
                  <a:pt x="1381483" y="2267561"/>
                  <a:pt x="1416062" y="2254923"/>
                </a:cubicBezTo>
                <a:cubicBezTo>
                  <a:pt x="1426414" y="2250780"/>
                  <a:pt x="1429104" y="2236489"/>
                  <a:pt x="1424962" y="2226134"/>
                </a:cubicBezTo>
                <a:close/>
                <a:moveTo>
                  <a:pt x="1507160" y="2090249"/>
                </a:moveTo>
                <a:lnTo>
                  <a:pt x="1456732" y="2158498"/>
                </a:lnTo>
                <a:lnTo>
                  <a:pt x="1438688" y="2185602"/>
                </a:lnTo>
                <a:lnTo>
                  <a:pt x="1453739" y="2174973"/>
                </a:lnTo>
                <a:cubicBezTo>
                  <a:pt x="1467196" y="2163579"/>
                  <a:pt x="1506954" y="2178903"/>
                  <a:pt x="1497217" y="2133545"/>
                </a:cubicBezTo>
                <a:cubicBezTo>
                  <a:pt x="1494939" y="2124848"/>
                  <a:pt x="1502288" y="2114698"/>
                  <a:pt x="1506065" y="2103875"/>
                </a:cubicBezTo>
                <a:close/>
                <a:moveTo>
                  <a:pt x="2705909" y="892212"/>
                </a:moveTo>
                <a:cubicBezTo>
                  <a:pt x="2635088" y="932168"/>
                  <a:pt x="2527384" y="1038015"/>
                  <a:pt x="2531391" y="1067958"/>
                </a:cubicBezTo>
                <a:lnTo>
                  <a:pt x="2527236" y="1071711"/>
                </a:lnTo>
                <a:lnTo>
                  <a:pt x="2540897" y="1082319"/>
                </a:lnTo>
                <a:cubicBezTo>
                  <a:pt x="2563518" y="1093016"/>
                  <a:pt x="2587723" y="1084769"/>
                  <a:pt x="2608179" y="1057301"/>
                </a:cubicBezTo>
                <a:cubicBezTo>
                  <a:pt x="2608179" y="1057301"/>
                  <a:pt x="2608400" y="1053087"/>
                  <a:pt x="2608400" y="1053087"/>
                </a:cubicBezTo>
                <a:cubicBezTo>
                  <a:pt x="2623699" y="1023236"/>
                  <a:pt x="2641772" y="995909"/>
                  <a:pt x="2661800" y="970335"/>
                </a:cubicBezTo>
                <a:lnTo>
                  <a:pt x="2701077" y="926778"/>
                </a:lnTo>
                <a:lnTo>
                  <a:pt x="2690340" y="932395"/>
                </a:lnTo>
                <a:cubicBezTo>
                  <a:pt x="2685228" y="936889"/>
                  <a:pt x="2681987" y="941132"/>
                  <a:pt x="2681987" y="941132"/>
                </a:cubicBezTo>
                <a:cubicBezTo>
                  <a:pt x="2665019" y="928163"/>
                  <a:pt x="2679984" y="926160"/>
                  <a:pt x="2692947" y="909186"/>
                </a:cubicBezTo>
                <a:cubicBezTo>
                  <a:pt x="2692947" y="909186"/>
                  <a:pt x="2692947" y="909186"/>
                  <a:pt x="2705909" y="892212"/>
                </a:cubicBezTo>
                <a:close/>
                <a:moveTo>
                  <a:pt x="4540121" y="0"/>
                </a:moveTo>
                <a:cubicBezTo>
                  <a:pt x="4561196" y="1103"/>
                  <a:pt x="4619788" y="92954"/>
                  <a:pt x="4614250" y="118030"/>
                </a:cubicBezTo>
                <a:cubicBezTo>
                  <a:pt x="4583663" y="217897"/>
                  <a:pt x="4553078" y="317761"/>
                  <a:pt x="4522491" y="417627"/>
                </a:cubicBezTo>
                <a:cubicBezTo>
                  <a:pt x="4512739" y="442482"/>
                  <a:pt x="4494996" y="458465"/>
                  <a:pt x="4470146" y="448710"/>
                </a:cubicBezTo>
                <a:cubicBezTo>
                  <a:pt x="4441081" y="438732"/>
                  <a:pt x="4455051" y="414097"/>
                  <a:pt x="4460369" y="393237"/>
                </a:cubicBezTo>
                <a:cubicBezTo>
                  <a:pt x="4461251" y="376371"/>
                  <a:pt x="4474780" y="360168"/>
                  <a:pt x="4471888" y="334651"/>
                </a:cubicBezTo>
                <a:cubicBezTo>
                  <a:pt x="4401138" y="394365"/>
                  <a:pt x="4372095" y="464716"/>
                  <a:pt x="4346608" y="547938"/>
                </a:cubicBezTo>
                <a:cubicBezTo>
                  <a:pt x="4389640" y="533279"/>
                  <a:pt x="4395401" y="503987"/>
                  <a:pt x="4409589" y="475135"/>
                </a:cubicBezTo>
                <a:cubicBezTo>
                  <a:pt x="4414468" y="462707"/>
                  <a:pt x="4423338" y="454715"/>
                  <a:pt x="4439977" y="459814"/>
                </a:cubicBezTo>
                <a:cubicBezTo>
                  <a:pt x="4456618" y="464913"/>
                  <a:pt x="4468822" y="474006"/>
                  <a:pt x="4472154" y="491091"/>
                </a:cubicBezTo>
                <a:cubicBezTo>
                  <a:pt x="4475267" y="512394"/>
                  <a:pt x="4462621" y="511732"/>
                  <a:pt x="4449975" y="511071"/>
                </a:cubicBezTo>
                <a:cubicBezTo>
                  <a:pt x="4424243" y="518179"/>
                  <a:pt x="4423581" y="530826"/>
                  <a:pt x="4431129" y="548132"/>
                </a:cubicBezTo>
                <a:cubicBezTo>
                  <a:pt x="4454656" y="583187"/>
                  <a:pt x="4440465" y="612038"/>
                  <a:pt x="4430269" y="645326"/>
                </a:cubicBezTo>
                <a:cubicBezTo>
                  <a:pt x="4424952" y="666188"/>
                  <a:pt x="4416299" y="669964"/>
                  <a:pt x="4395666" y="660427"/>
                </a:cubicBezTo>
                <a:cubicBezTo>
                  <a:pt x="4375032" y="650893"/>
                  <a:pt x="4373488" y="680406"/>
                  <a:pt x="4373488" y="680406"/>
                </a:cubicBezTo>
                <a:cubicBezTo>
                  <a:pt x="4422966" y="704132"/>
                  <a:pt x="4399243" y="753625"/>
                  <a:pt x="4414559" y="784020"/>
                </a:cubicBezTo>
                <a:cubicBezTo>
                  <a:pt x="4418552" y="788458"/>
                  <a:pt x="4418552" y="788458"/>
                  <a:pt x="4422767" y="788678"/>
                </a:cubicBezTo>
                <a:cubicBezTo>
                  <a:pt x="4448720" y="777354"/>
                  <a:pt x="4424311" y="759165"/>
                  <a:pt x="4429411" y="742520"/>
                </a:cubicBezTo>
                <a:cubicBezTo>
                  <a:pt x="4430294" y="725655"/>
                  <a:pt x="4439163" y="717665"/>
                  <a:pt x="4451809" y="718327"/>
                </a:cubicBezTo>
                <a:cubicBezTo>
                  <a:pt x="4464455" y="718989"/>
                  <a:pt x="4468229" y="727641"/>
                  <a:pt x="4467567" y="740289"/>
                </a:cubicBezTo>
                <a:cubicBezTo>
                  <a:pt x="4473347" y="791325"/>
                  <a:pt x="4449846" y="836601"/>
                  <a:pt x="4442321" y="899623"/>
                </a:cubicBezTo>
                <a:cubicBezTo>
                  <a:pt x="4482683" y="855230"/>
                  <a:pt x="4513954" y="823044"/>
                  <a:pt x="4556766" y="812602"/>
                </a:cubicBezTo>
                <a:cubicBezTo>
                  <a:pt x="4565418" y="808826"/>
                  <a:pt x="4570294" y="796399"/>
                  <a:pt x="4566521" y="787747"/>
                </a:cubicBezTo>
                <a:cubicBezTo>
                  <a:pt x="4556523" y="736490"/>
                  <a:pt x="4595782" y="713176"/>
                  <a:pt x="4618624" y="680552"/>
                </a:cubicBezTo>
                <a:cubicBezTo>
                  <a:pt x="4660531" y="606643"/>
                  <a:pt x="4749267" y="607061"/>
                  <a:pt x="4803157" y="546465"/>
                </a:cubicBezTo>
                <a:cubicBezTo>
                  <a:pt x="4821340" y="522049"/>
                  <a:pt x="4850405" y="532027"/>
                  <a:pt x="4865500" y="566639"/>
                </a:cubicBezTo>
                <a:cubicBezTo>
                  <a:pt x="4888144" y="618555"/>
                  <a:pt x="4928086" y="662925"/>
                  <a:pt x="4903482" y="729279"/>
                </a:cubicBezTo>
                <a:cubicBezTo>
                  <a:pt x="4897944" y="754358"/>
                  <a:pt x="4921908" y="780978"/>
                  <a:pt x="4937665" y="802942"/>
                </a:cubicBezTo>
                <a:cubicBezTo>
                  <a:pt x="4965405" y="838216"/>
                  <a:pt x="4968076" y="867949"/>
                  <a:pt x="4940801" y="904573"/>
                </a:cubicBezTo>
                <a:cubicBezTo>
                  <a:pt x="4926831" y="929208"/>
                  <a:pt x="4903991" y="961834"/>
                  <a:pt x="4928178" y="984237"/>
                </a:cubicBezTo>
                <a:cubicBezTo>
                  <a:pt x="4960574" y="1011301"/>
                  <a:pt x="4991183" y="991763"/>
                  <a:pt x="5017798" y="967790"/>
                </a:cubicBezTo>
                <a:cubicBezTo>
                  <a:pt x="5083891" y="916287"/>
                  <a:pt x="5149985" y="864787"/>
                  <a:pt x="5223627" y="830590"/>
                </a:cubicBezTo>
                <a:cubicBezTo>
                  <a:pt x="5249580" y="819266"/>
                  <a:pt x="5266440" y="820148"/>
                  <a:pt x="5273324" y="850102"/>
                </a:cubicBezTo>
                <a:cubicBezTo>
                  <a:pt x="5272662" y="862749"/>
                  <a:pt x="5276438" y="871405"/>
                  <a:pt x="5288860" y="876281"/>
                </a:cubicBezTo>
                <a:cubicBezTo>
                  <a:pt x="5346548" y="904667"/>
                  <a:pt x="5347453" y="968131"/>
                  <a:pt x="5291114" y="994777"/>
                </a:cubicBezTo>
                <a:cubicBezTo>
                  <a:pt x="5226122" y="1025198"/>
                  <a:pt x="5172673" y="1077360"/>
                  <a:pt x="5099915" y="1094692"/>
                </a:cubicBezTo>
                <a:cubicBezTo>
                  <a:pt x="5082834" y="1098027"/>
                  <a:pt x="5073741" y="1110234"/>
                  <a:pt x="5072638" y="1131316"/>
                </a:cubicBezTo>
                <a:cubicBezTo>
                  <a:pt x="5066438" y="1169039"/>
                  <a:pt x="5032055" y="1179925"/>
                  <a:pt x="4999438" y="1157078"/>
                </a:cubicBezTo>
                <a:cubicBezTo>
                  <a:pt x="4987013" y="1152201"/>
                  <a:pt x="4974808" y="1143107"/>
                  <a:pt x="4965718" y="1155314"/>
                </a:cubicBezTo>
                <a:cubicBezTo>
                  <a:pt x="4952410" y="1167301"/>
                  <a:pt x="4960400" y="1176175"/>
                  <a:pt x="4968387" y="1185048"/>
                </a:cubicBezTo>
                <a:cubicBezTo>
                  <a:pt x="4988580" y="1203016"/>
                  <a:pt x="4983704" y="1215443"/>
                  <a:pt x="4962187" y="1222775"/>
                </a:cubicBezTo>
                <a:cubicBezTo>
                  <a:pt x="4914497" y="1245644"/>
                  <a:pt x="4960863" y="1248071"/>
                  <a:pt x="4968630" y="1261160"/>
                </a:cubicBezTo>
                <a:cubicBezTo>
                  <a:pt x="4942238" y="1280918"/>
                  <a:pt x="4912070" y="1292022"/>
                  <a:pt x="4897659" y="1325090"/>
                </a:cubicBezTo>
                <a:cubicBezTo>
                  <a:pt x="4892562" y="1341734"/>
                  <a:pt x="4866170" y="1361493"/>
                  <a:pt x="4890576" y="1379681"/>
                </a:cubicBezTo>
                <a:cubicBezTo>
                  <a:pt x="4910768" y="1397647"/>
                  <a:pt x="4943606" y="1416277"/>
                  <a:pt x="4970001" y="1396521"/>
                </a:cubicBezTo>
                <a:cubicBezTo>
                  <a:pt x="5001052" y="1368552"/>
                  <a:pt x="5052294" y="1358548"/>
                  <a:pt x="5066042" y="1338131"/>
                </a:cubicBezTo>
                <a:cubicBezTo>
                  <a:pt x="5098856" y="1276431"/>
                  <a:pt x="5162965" y="1262875"/>
                  <a:pt x="5203548" y="1214266"/>
                </a:cubicBezTo>
                <a:cubicBezTo>
                  <a:pt x="5253223" y="1153449"/>
                  <a:pt x="5334633" y="1132344"/>
                  <a:pt x="5384308" y="1071528"/>
                </a:cubicBezTo>
                <a:cubicBezTo>
                  <a:pt x="5393179" y="1063534"/>
                  <a:pt x="5410039" y="1064417"/>
                  <a:pt x="5422686" y="1065079"/>
                </a:cubicBezTo>
                <a:cubicBezTo>
                  <a:pt x="5443980" y="1061965"/>
                  <a:pt x="5473266" y="1067726"/>
                  <a:pt x="5458392" y="1028897"/>
                </a:cubicBezTo>
                <a:cubicBezTo>
                  <a:pt x="5454839" y="1016028"/>
                  <a:pt x="5467925" y="1008258"/>
                  <a:pt x="5476575" y="1004483"/>
                </a:cubicBezTo>
                <a:cubicBezTo>
                  <a:pt x="5561979" y="987813"/>
                  <a:pt x="5599893" y="909469"/>
                  <a:pt x="5665325" y="870617"/>
                </a:cubicBezTo>
                <a:cubicBezTo>
                  <a:pt x="5757150" y="812005"/>
                  <a:pt x="5817685" y="705252"/>
                  <a:pt x="5929480" y="668826"/>
                </a:cubicBezTo>
                <a:cubicBezTo>
                  <a:pt x="5946561" y="665491"/>
                  <a:pt x="5959870" y="653505"/>
                  <a:pt x="5977391" y="641737"/>
                </a:cubicBezTo>
                <a:cubicBezTo>
                  <a:pt x="5993369" y="659484"/>
                  <a:pt x="5992266" y="680566"/>
                  <a:pt x="6012458" y="698534"/>
                </a:cubicBezTo>
                <a:cubicBezTo>
                  <a:pt x="6049070" y="725816"/>
                  <a:pt x="6054190" y="789499"/>
                  <a:pt x="6022477" y="830120"/>
                </a:cubicBezTo>
                <a:cubicBezTo>
                  <a:pt x="5995644" y="858310"/>
                  <a:pt x="5956604" y="877405"/>
                  <a:pt x="5954177" y="923784"/>
                </a:cubicBezTo>
                <a:cubicBezTo>
                  <a:pt x="5953294" y="940649"/>
                  <a:pt x="5932219" y="939546"/>
                  <a:pt x="5919354" y="943099"/>
                </a:cubicBezTo>
                <a:cubicBezTo>
                  <a:pt x="5881197" y="945331"/>
                  <a:pt x="5854585" y="969303"/>
                  <a:pt x="5827969" y="993278"/>
                </a:cubicBezTo>
                <a:cubicBezTo>
                  <a:pt x="5805792" y="1013258"/>
                  <a:pt x="5796697" y="1025464"/>
                  <a:pt x="5820886" y="1047868"/>
                </a:cubicBezTo>
                <a:cubicBezTo>
                  <a:pt x="5828874" y="1056742"/>
                  <a:pt x="5832429" y="1069611"/>
                  <a:pt x="5823556" y="1077603"/>
                </a:cubicBezTo>
                <a:cubicBezTo>
                  <a:pt x="5810028" y="1093807"/>
                  <a:pt x="5798047" y="1080495"/>
                  <a:pt x="5790056" y="1071622"/>
                </a:cubicBezTo>
                <a:cubicBezTo>
                  <a:pt x="5757660" y="1044559"/>
                  <a:pt x="5739917" y="1060541"/>
                  <a:pt x="5725727" y="1089395"/>
                </a:cubicBezTo>
                <a:cubicBezTo>
                  <a:pt x="5683821" y="1163301"/>
                  <a:pt x="5637918" y="1232769"/>
                  <a:pt x="5575820" y="1288707"/>
                </a:cubicBezTo>
                <a:cubicBezTo>
                  <a:pt x="5548984" y="1316899"/>
                  <a:pt x="5571628" y="1368816"/>
                  <a:pt x="5520164" y="1383033"/>
                </a:cubicBezTo>
                <a:cubicBezTo>
                  <a:pt x="5515950" y="1382813"/>
                  <a:pt x="5523496" y="1400119"/>
                  <a:pt x="5527489" y="1404557"/>
                </a:cubicBezTo>
                <a:cubicBezTo>
                  <a:pt x="5543468" y="1422304"/>
                  <a:pt x="5560327" y="1423186"/>
                  <a:pt x="5577629" y="1415637"/>
                </a:cubicBezTo>
                <a:cubicBezTo>
                  <a:pt x="5590495" y="1412083"/>
                  <a:pt x="5612011" y="1404751"/>
                  <a:pt x="5600251" y="1387225"/>
                </a:cubicBezTo>
                <a:cubicBezTo>
                  <a:pt x="5589148" y="1357050"/>
                  <a:pt x="5610665" y="1349722"/>
                  <a:pt x="5628408" y="1333739"/>
                </a:cubicBezTo>
                <a:cubicBezTo>
                  <a:pt x="5689847" y="1290449"/>
                  <a:pt x="5763046" y="1264686"/>
                  <a:pt x="5808728" y="1199431"/>
                </a:cubicBezTo>
                <a:cubicBezTo>
                  <a:pt x="5822475" y="1179012"/>
                  <a:pt x="5838894" y="1188328"/>
                  <a:pt x="5855534" y="1193424"/>
                </a:cubicBezTo>
                <a:cubicBezTo>
                  <a:pt x="5888371" y="1212054"/>
                  <a:pt x="5910110" y="1200509"/>
                  <a:pt x="5932730" y="1172099"/>
                </a:cubicBezTo>
                <a:cubicBezTo>
                  <a:pt x="5968877" y="1127486"/>
                  <a:pt x="5998382" y="1129030"/>
                  <a:pt x="6029455" y="1181389"/>
                </a:cubicBezTo>
                <a:cubicBezTo>
                  <a:pt x="6045212" y="1203351"/>
                  <a:pt x="6050309" y="1186707"/>
                  <a:pt x="6058961" y="1182933"/>
                </a:cubicBezTo>
                <a:cubicBezTo>
                  <a:pt x="6102876" y="1151410"/>
                  <a:pt x="6146792" y="1119885"/>
                  <a:pt x="6186713" y="1083924"/>
                </a:cubicBezTo>
                <a:cubicBezTo>
                  <a:pt x="6270771" y="1012223"/>
                  <a:pt x="6366810" y="953833"/>
                  <a:pt x="6438885" y="868823"/>
                </a:cubicBezTo>
                <a:cubicBezTo>
                  <a:pt x="6484346" y="807785"/>
                  <a:pt x="6557987" y="773589"/>
                  <a:pt x="6623641" y="730519"/>
                </a:cubicBezTo>
                <a:cubicBezTo>
                  <a:pt x="6645598" y="714757"/>
                  <a:pt x="6654470" y="706767"/>
                  <a:pt x="6660010" y="681689"/>
                </a:cubicBezTo>
                <a:cubicBezTo>
                  <a:pt x="6669764" y="656834"/>
                  <a:pt x="6672412" y="606238"/>
                  <a:pt x="6725441" y="642837"/>
                </a:cubicBezTo>
                <a:cubicBezTo>
                  <a:pt x="6737646" y="651929"/>
                  <a:pt x="6755168" y="640164"/>
                  <a:pt x="6751613" y="627295"/>
                </a:cubicBezTo>
                <a:cubicBezTo>
                  <a:pt x="6733627" y="567165"/>
                  <a:pt x="6784870" y="557163"/>
                  <a:pt x="6811706" y="528973"/>
                </a:cubicBezTo>
                <a:cubicBezTo>
                  <a:pt x="6833884" y="508996"/>
                  <a:pt x="6855841" y="493234"/>
                  <a:pt x="6877801" y="477473"/>
                </a:cubicBezTo>
                <a:cubicBezTo>
                  <a:pt x="6921274" y="454379"/>
                  <a:pt x="6937693" y="463695"/>
                  <a:pt x="6939481" y="510294"/>
                </a:cubicBezTo>
                <a:cubicBezTo>
                  <a:pt x="6943035" y="523163"/>
                  <a:pt x="6938378" y="531376"/>
                  <a:pt x="6950581" y="540469"/>
                </a:cubicBezTo>
                <a:cubicBezTo>
                  <a:pt x="6995844" y="563977"/>
                  <a:pt x="7014713" y="607241"/>
                  <a:pt x="6983000" y="647858"/>
                </a:cubicBezTo>
                <a:cubicBezTo>
                  <a:pt x="6932665" y="721326"/>
                  <a:pt x="6882326" y="794791"/>
                  <a:pt x="6803806" y="841415"/>
                </a:cubicBezTo>
                <a:cubicBezTo>
                  <a:pt x="6782070" y="852961"/>
                  <a:pt x="6760334" y="864505"/>
                  <a:pt x="6750800" y="885146"/>
                </a:cubicBezTo>
                <a:cubicBezTo>
                  <a:pt x="6703575" y="979914"/>
                  <a:pt x="6627725" y="1056272"/>
                  <a:pt x="6556314" y="1128634"/>
                </a:cubicBezTo>
                <a:cubicBezTo>
                  <a:pt x="6516392" y="1164593"/>
                  <a:pt x="6480465" y="1204992"/>
                  <a:pt x="6498231" y="1269339"/>
                </a:cubicBezTo>
                <a:cubicBezTo>
                  <a:pt x="6501342" y="1290638"/>
                  <a:pt x="6487595" y="1311059"/>
                  <a:pt x="6469852" y="1327041"/>
                </a:cubicBezTo>
                <a:cubicBezTo>
                  <a:pt x="6461200" y="1330816"/>
                  <a:pt x="6456545" y="1339027"/>
                  <a:pt x="6464533" y="1347902"/>
                </a:cubicBezTo>
                <a:cubicBezTo>
                  <a:pt x="6472743" y="1352558"/>
                  <a:pt x="6481171" y="1352999"/>
                  <a:pt x="6485609" y="1349005"/>
                </a:cubicBezTo>
                <a:cubicBezTo>
                  <a:pt x="6534620" y="1300836"/>
                  <a:pt x="6579420" y="1252448"/>
                  <a:pt x="6644411" y="1222027"/>
                </a:cubicBezTo>
                <a:cubicBezTo>
                  <a:pt x="6675217" y="1117945"/>
                  <a:pt x="6783022" y="1077082"/>
                  <a:pt x="6838236" y="991187"/>
                </a:cubicBezTo>
                <a:cubicBezTo>
                  <a:pt x="6842671" y="987193"/>
                  <a:pt x="6842892" y="982976"/>
                  <a:pt x="6847327" y="978980"/>
                </a:cubicBezTo>
                <a:cubicBezTo>
                  <a:pt x="6869066" y="967435"/>
                  <a:pt x="6883695" y="930149"/>
                  <a:pt x="6916313" y="952996"/>
                </a:cubicBezTo>
                <a:cubicBezTo>
                  <a:pt x="6948929" y="975843"/>
                  <a:pt x="6926310" y="1004253"/>
                  <a:pt x="6916557" y="1029108"/>
                </a:cubicBezTo>
                <a:cubicBezTo>
                  <a:pt x="6906140" y="1066614"/>
                  <a:pt x="6883301" y="1099241"/>
                  <a:pt x="6852471" y="1122993"/>
                </a:cubicBezTo>
                <a:cubicBezTo>
                  <a:pt x="6789928" y="1187365"/>
                  <a:pt x="6751795" y="1269925"/>
                  <a:pt x="6693469" y="1334515"/>
                </a:cubicBezTo>
                <a:cubicBezTo>
                  <a:pt x="6675506" y="1354715"/>
                  <a:pt x="6699253" y="1385551"/>
                  <a:pt x="6685063" y="1414403"/>
                </a:cubicBezTo>
                <a:cubicBezTo>
                  <a:pt x="6675088" y="1443475"/>
                  <a:pt x="6673543" y="1472990"/>
                  <a:pt x="6719467" y="1483848"/>
                </a:cubicBezTo>
                <a:cubicBezTo>
                  <a:pt x="6744538" y="1489389"/>
                  <a:pt x="6734562" y="1518460"/>
                  <a:pt x="6725030" y="1539101"/>
                </a:cubicBezTo>
                <a:cubicBezTo>
                  <a:pt x="6715716" y="1555523"/>
                  <a:pt x="6702629" y="1563295"/>
                  <a:pt x="6686430" y="1549764"/>
                </a:cubicBezTo>
                <a:cubicBezTo>
                  <a:pt x="6678443" y="1540889"/>
                  <a:pt x="6666460" y="1527580"/>
                  <a:pt x="6648717" y="1543562"/>
                </a:cubicBezTo>
                <a:cubicBezTo>
                  <a:pt x="6652931" y="1543783"/>
                  <a:pt x="6656706" y="1552435"/>
                  <a:pt x="6656706" y="1552435"/>
                </a:cubicBezTo>
                <a:cubicBezTo>
                  <a:pt x="6717283" y="1606338"/>
                  <a:pt x="6711303" y="1639848"/>
                  <a:pt x="6642098" y="1670048"/>
                </a:cubicBezTo>
                <a:cubicBezTo>
                  <a:pt x="6620360" y="1681594"/>
                  <a:pt x="6582868" y="1671177"/>
                  <a:pt x="6577326" y="1696254"/>
                </a:cubicBezTo>
                <a:cubicBezTo>
                  <a:pt x="6566249" y="1746406"/>
                  <a:pt x="6538310" y="1795678"/>
                  <a:pt x="6544095" y="1846714"/>
                </a:cubicBezTo>
                <a:cubicBezTo>
                  <a:pt x="6547206" y="1868014"/>
                  <a:pt x="6554754" y="1885320"/>
                  <a:pt x="6537011" y="1901303"/>
                </a:cubicBezTo>
                <a:cubicBezTo>
                  <a:pt x="6510175" y="1929493"/>
                  <a:pt x="6539240" y="1939471"/>
                  <a:pt x="6555879" y="1944567"/>
                </a:cubicBezTo>
                <a:cubicBezTo>
                  <a:pt x="6584944" y="1954545"/>
                  <a:pt x="6629962" y="1901939"/>
                  <a:pt x="6623078" y="1871985"/>
                </a:cubicBezTo>
                <a:cubicBezTo>
                  <a:pt x="6615749" y="1850464"/>
                  <a:pt x="6616411" y="1837814"/>
                  <a:pt x="6634154" y="1821831"/>
                </a:cubicBezTo>
                <a:cubicBezTo>
                  <a:pt x="6651897" y="1805849"/>
                  <a:pt x="6690935" y="1786755"/>
                  <a:pt x="6641457" y="1763026"/>
                </a:cubicBezTo>
                <a:cubicBezTo>
                  <a:pt x="6633250" y="1758367"/>
                  <a:pt x="6637905" y="1750156"/>
                  <a:pt x="6642561" y="1741943"/>
                </a:cubicBezTo>
                <a:cubicBezTo>
                  <a:pt x="6677384" y="1722629"/>
                  <a:pt x="6696255" y="1765893"/>
                  <a:pt x="6730196" y="1763441"/>
                </a:cubicBezTo>
                <a:cubicBezTo>
                  <a:pt x="6747056" y="1764323"/>
                  <a:pt x="6733307" y="1784744"/>
                  <a:pt x="6728210" y="1801388"/>
                </a:cubicBezTo>
                <a:cubicBezTo>
                  <a:pt x="6718014" y="1834677"/>
                  <a:pt x="6682749" y="1862424"/>
                  <a:pt x="6701837" y="1901474"/>
                </a:cubicBezTo>
                <a:cubicBezTo>
                  <a:pt x="6705834" y="1905909"/>
                  <a:pt x="6701175" y="1914123"/>
                  <a:pt x="6696741" y="1918119"/>
                </a:cubicBezTo>
                <a:cubicBezTo>
                  <a:pt x="6622658" y="1960747"/>
                  <a:pt x="6642873" y="2059044"/>
                  <a:pt x="6589424" y="2111206"/>
                </a:cubicBezTo>
                <a:cubicBezTo>
                  <a:pt x="6576118" y="2123193"/>
                  <a:pt x="6571018" y="2139837"/>
                  <a:pt x="6557714" y="2151823"/>
                </a:cubicBezTo>
                <a:cubicBezTo>
                  <a:pt x="6513796" y="2183348"/>
                  <a:pt x="6490515" y="2224409"/>
                  <a:pt x="6467011" y="2269684"/>
                </a:cubicBezTo>
                <a:cubicBezTo>
                  <a:pt x="6462135" y="2282111"/>
                  <a:pt x="6453264" y="2290102"/>
                  <a:pt x="6448386" y="2302532"/>
                </a:cubicBezTo>
                <a:cubicBezTo>
                  <a:pt x="6446842" y="2332044"/>
                  <a:pt x="6358989" y="2314764"/>
                  <a:pt x="6410695" y="2376658"/>
                </a:cubicBezTo>
                <a:cubicBezTo>
                  <a:pt x="6430447" y="2403058"/>
                  <a:pt x="6424244" y="2440784"/>
                  <a:pt x="6456420" y="2472061"/>
                </a:cubicBezTo>
                <a:cubicBezTo>
                  <a:pt x="6492592" y="2507777"/>
                  <a:pt x="6498373" y="2558813"/>
                  <a:pt x="6466440" y="2603647"/>
                </a:cubicBezTo>
                <a:cubicBezTo>
                  <a:pt x="6379736" y="2725942"/>
                  <a:pt x="6297025" y="2852672"/>
                  <a:pt x="6189907" y="2961216"/>
                </a:cubicBezTo>
                <a:cubicBezTo>
                  <a:pt x="6154200" y="2997398"/>
                  <a:pt x="6114279" y="3033360"/>
                  <a:pt x="6082567" y="3073977"/>
                </a:cubicBezTo>
                <a:cubicBezTo>
                  <a:pt x="6059727" y="3106604"/>
                  <a:pt x="6012478" y="3121043"/>
                  <a:pt x="5977654" y="3140358"/>
                </a:cubicBezTo>
                <a:cubicBezTo>
                  <a:pt x="5960353" y="3147910"/>
                  <a:pt x="5947045" y="3159895"/>
                  <a:pt x="5941728" y="3180757"/>
                </a:cubicBezTo>
                <a:cubicBezTo>
                  <a:pt x="5908251" y="3255104"/>
                  <a:pt x="5866785" y="3320579"/>
                  <a:pt x="5812234" y="3393823"/>
                </a:cubicBezTo>
                <a:cubicBezTo>
                  <a:pt x="5845733" y="3399804"/>
                  <a:pt x="5874797" y="3409780"/>
                  <a:pt x="5904080" y="3415541"/>
                </a:cubicBezTo>
                <a:cubicBezTo>
                  <a:pt x="5920720" y="3420640"/>
                  <a:pt x="5937800" y="3417306"/>
                  <a:pt x="5942679" y="3404878"/>
                </a:cubicBezTo>
                <a:cubicBezTo>
                  <a:pt x="5963070" y="3338300"/>
                  <a:pt x="6057344" y="3313640"/>
                  <a:pt x="6049112" y="3228653"/>
                </a:cubicBezTo>
                <a:cubicBezTo>
                  <a:pt x="6092366" y="3209777"/>
                  <a:pt x="6071929" y="3115698"/>
                  <a:pt x="6159785" y="3132978"/>
                </a:cubicBezTo>
                <a:cubicBezTo>
                  <a:pt x="6184854" y="3138518"/>
                  <a:pt x="6191276" y="3096578"/>
                  <a:pt x="6213234" y="3080816"/>
                </a:cubicBezTo>
                <a:cubicBezTo>
                  <a:pt x="6301065" y="3017768"/>
                  <a:pt x="6348069" y="2927217"/>
                  <a:pt x="6370445" y="2822695"/>
                </a:cubicBezTo>
                <a:cubicBezTo>
                  <a:pt x="6380641" y="2789407"/>
                  <a:pt x="6398384" y="2773423"/>
                  <a:pt x="6432104" y="2775188"/>
                </a:cubicBezTo>
                <a:cubicBezTo>
                  <a:pt x="6454745" y="2827107"/>
                  <a:pt x="6439676" y="2872823"/>
                  <a:pt x="6407522" y="2921874"/>
                </a:cubicBezTo>
                <a:cubicBezTo>
                  <a:pt x="6366497" y="2978915"/>
                  <a:pt x="6354095" y="3054365"/>
                  <a:pt x="6329489" y="3120722"/>
                </a:cubicBezTo>
                <a:cubicBezTo>
                  <a:pt x="6314197" y="3170655"/>
                  <a:pt x="6291136" y="3207497"/>
                  <a:pt x="6243225" y="3234583"/>
                </a:cubicBezTo>
                <a:cubicBezTo>
                  <a:pt x="6182230" y="3269442"/>
                  <a:pt x="6157181" y="3344230"/>
                  <a:pt x="6099959" y="3387741"/>
                </a:cubicBezTo>
                <a:cubicBezTo>
                  <a:pt x="6095303" y="3395954"/>
                  <a:pt x="6090425" y="3408382"/>
                  <a:pt x="6081996" y="3407941"/>
                </a:cubicBezTo>
                <a:cubicBezTo>
                  <a:pt x="6018548" y="3408848"/>
                  <a:pt x="6015459" y="3467875"/>
                  <a:pt x="5992399" y="3504717"/>
                </a:cubicBezTo>
                <a:cubicBezTo>
                  <a:pt x="5964902" y="3545556"/>
                  <a:pt x="5925422" y="3573085"/>
                  <a:pt x="5885943" y="3600612"/>
                </a:cubicBezTo>
                <a:cubicBezTo>
                  <a:pt x="5877290" y="3604388"/>
                  <a:pt x="5876849" y="3612820"/>
                  <a:pt x="5880626" y="3621474"/>
                </a:cubicBezTo>
                <a:cubicBezTo>
                  <a:pt x="5879081" y="3650986"/>
                  <a:pt x="5849354" y="3653659"/>
                  <a:pt x="5845802" y="3640788"/>
                </a:cubicBezTo>
                <a:cubicBezTo>
                  <a:pt x="5826710" y="3601741"/>
                  <a:pt x="5808527" y="3626155"/>
                  <a:pt x="5791004" y="3637920"/>
                </a:cubicBezTo>
                <a:cubicBezTo>
                  <a:pt x="5760174" y="3661676"/>
                  <a:pt x="5741108" y="3702955"/>
                  <a:pt x="5698297" y="3713397"/>
                </a:cubicBezTo>
                <a:cubicBezTo>
                  <a:pt x="5685430" y="3716952"/>
                  <a:pt x="5680332" y="3733596"/>
                  <a:pt x="5683886" y="3746465"/>
                </a:cubicBezTo>
                <a:cubicBezTo>
                  <a:pt x="5694766" y="3780856"/>
                  <a:pt x="5673029" y="3792402"/>
                  <a:pt x="5642861" y="3803509"/>
                </a:cubicBezTo>
                <a:cubicBezTo>
                  <a:pt x="5625340" y="3815274"/>
                  <a:pt x="5580077" y="3791765"/>
                  <a:pt x="5585639" y="3847018"/>
                </a:cubicBezTo>
                <a:cubicBezTo>
                  <a:pt x="5588750" y="3868319"/>
                  <a:pt x="5545275" y="3891412"/>
                  <a:pt x="5581668" y="3922911"/>
                </a:cubicBezTo>
                <a:cubicBezTo>
                  <a:pt x="5593870" y="3932003"/>
                  <a:pt x="5576128" y="3947985"/>
                  <a:pt x="5567258" y="3955979"/>
                </a:cubicBezTo>
                <a:cubicBezTo>
                  <a:pt x="5540862" y="3975734"/>
                  <a:pt x="5506700" y="3982403"/>
                  <a:pt x="5496065" y="4024123"/>
                </a:cubicBezTo>
                <a:cubicBezTo>
                  <a:pt x="5490966" y="4040768"/>
                  <a:pt x="5474546" y="4031455"/>
                  <a:pt x="5462345" y="4022359"/>
                </a:cubicBezTo>
                <a:cubicBezTo>
                  <a:pt x="5433943" y="3999733"/>
                  <a:pt x="5401325" y="3976888"/>
                  <a:pt x="5372922" y="3954263"/>
                </a:cubicBezTo>
                <a:lnTo>
                  <a:pt x="5366641" y="3949724"/>
                </a:lnTo>
                <a:lnTo>
                  <a:pt x="5317779" y="3990916"/>
                </a:lnTo>
                <a:cubicBezTo>
                  <a:pt x="5301191" y="4104366"/>
                  <a:pt x="5117133" y="4272003"/>
                  <a:pt x="5038128" y="4393804"/>
                </a:cubicBezTo>
                <a:cubicBezTo>
                  <a:pt x="4995493" y="4431289"/>
                  <a:pt x="4993405" y="4415678"/>
                  <a:pt x="5004831" y="4382369"/>
                </a:cubicBezTo>
                <a:cubicBezTo>
                  <a:pt x="4966373" y="4451075"/>
                  <a:pt x="4894618" y="4508346"/>
                  <a:pt x="4898795" y="4539566"/>
                </a:cubicBezTo>
                <a:cubicBezTo>
                  <a:pt x="4815614" y="4630147"/>
                  <a:pt x="4759461" y="4685330"/>
                  <a:pt x="4718915" y="4738425"/>
                </a:cubicBezTo>
                <a:cubicBezTo>
                  <a:pt x="4662764" y="4793608"/>
                  <a:pt x="4620128" y="4831092"/>
                  <a:pt x="4532769" y="4890452"/>
                </a:cubicBezTo>
                <a:cubicBezTo>
                  <a:pt x="4515075" y="4876928"/>
                  <a:pt x="4544195" y="4857142"/>
                  <a:pt x="4526503" y="4843619"/>
                </a:cubicBezTo>
                <a:cubicBezTo>
                  <a:pt x="4414200" y="4953986"/>
                  <a:pt x="4346622" y="5042477"/>
                  <a:pt x="4247835" y="5135145"/>
                </a:cubicBezTo>
                <a:cubicBezTo>
                  <a:pt x="4187016" y="5214788"/>
                  <a:pt x="4116243" y="5286824"/>
                  <a:pt x="4024115" y="5366186"/>
                </a:cubicBezTo>
                <a:lnTo>
                  <a:pt x="3995623" y="5389730"/>
                </a:lnTo>
                <a:lnTo>
                  <a:pt x="3986163" y="5416368"/>
                </a:lnTo>
                <a:cubicBezTo>
                  <a:pt x="3980621" y="5441443"/>
                  <a:pt x="3966875" y="5461863"/>
                  <a:pt x="3928277" y="5472526"/>
                </a:cubicBezTo>
                <a:cubicBezTo>
                  <a:pt x="3898331" y="5479414"/>
                  <a:pt x="3871054" y="5516037"/>
                  <a:pt x="3844218" y="5544226"/>
                </a:cubicBezTo>
                <a:cubicBezTo>
                  <a:pt x="3826696" y="5555992"/>
                  <a:pt x="3813391" y="5567978"/>
                  <a:pt x="3792093" y="5571093"/>
                </a:cubicBezTo>
                <a:cubicBezTo>
                  <a:pt x="3770798" y="5574206"/>
                  <a:pt x="3720438" y="5567343"/>
                  <a:pt x="3759942" y="5620143"/>
                </a:cubicBezTo>
                <a:cubicBezTo>
                  <a:pt x="3726221" y="5618379"/>
                  <a:pt x="3768613" y="5696696"/>
                  <a:pt x="3706934" y="5663875"/>
                </a:cubicBezTo>
                <a:cubicBezTo>
                  <a:pt x="3706934" y="5663875"/>
                  <a:pt x="3702717" y="5663654"/>
                  <a:pt x="3702497" y="5667870"/>
                </a:cubicBezTo>
                <a:cubicBezTo>
                  <a:pt x="3657037" y="5728908"/>
                  <a:pt x="3552985" y="5698095"/>
                  <a:pt x="3518847" y="5785093"/>
                </a:cubicBezTo>
                <a:cubicBezTo>
                  <a:pt x="3508650" y="5818381"/>
                  <a:pt x="3481816" y="5846570"/>
                  <a:pt x="3488261" y="5884957"/>
                </a:cubicBezTo>
                <a:cubicBezTo>
                  <a:pt x="3491151" y="5910476"/>
                  <a:pt x="3477623" y="5926679"/>
                  <a:pt x="3464095" y="5942882"/>
                </a:cubicBezTo>
                <a:cubicBezTo>
                  <a:pt x="3415082" y="5991051"/>
                  <a:pt x="3369844" y="6047872"/>
                  <a:pt x="3313061" y="6082948"/>
                </a:cubicBezTo>
                <a:cubicBezTo>
                  <a:pt x="3278236" y="6102265"/>
                  <a:pt x="3263829" y="6135334"/>
                  <a:pt x="3245422" y="6163964"/>
                </a:cubicBezTo>
                <a:cubicBezTo>
                  <a:pt x="3226576" y="6201028"/>
                  <a:pt x="3195749" y="6224781"/>
                  <a:pt x="3153375" y="6226792"/>
                </a:cubicBezTo>
                <a:cubicBezTo>
                  <a:pt x="3068633" y="6230812"/>
                  <a:pt x="3007197" y="6274101"/>
                  <a:pt x="2961294" y="6343572"/>
                </a:cubicBezTo>
                <a:cubicBezTo>
                  <a:pt x="2924264" y="6405051"/>
                  <a:pt x="2869029" y="6410615"/>
                  <a:pt x="2810016" y="6407526"/>
                </a:cubicBezTo>
                <a:cubicBezTo>
                  <a:pt x="2776295" y="6405762"/>
                  <a:pt x="2732798" y="6348525"/>
                  <a:pt x="2738338" y="6323448"/>
                </a:cubicBezTo>
                <a:cubicBezTo>
                  <a:pt x="2745200" y="6273075"/>
                  <a:pt x="2745200" y="6273075"/>
                  <a:pt x="2694401" y="6274643"/>
                </a:cubicBezTo>
                <a:cubicBezTo>
                  <a:pt x="2691288" y="6253343"/>
                  <a:pt x="2708370" y="6250008"/>
                  <a:pt x="2721454" y="6242236"/>
                </a:cubicBezTo>
                <a:cubicBezTo>
                  <a:pt x="2725892" y="6238243"/>
                  <a:pt x="2743192" y="6230691"/>
                  <a:pt x="2735202" y="6221819"/>
                </a:cubicBezTo>
                <a:cubicBezTo>
                  <a:pt x="2691044" y="6177228"/>
                  <a:pt x="2744272" y="6129283"/>
                  <a:pt x="2738271" y="6082464"/>
                </a:cubicBezTo>
                <a:cubicBezTo>
                  <a:pt x="2738711" y="6074030"/>
                  <a:pt x="2735159" y="6061161"/>
                  <a:pt x="2735600" y="6052727"/>
                </a:cubicBezTo>
                <a:cubicBezTo>
                  <a:pt x="2714743" y="6047410"/>
                  <a:pt x="2675264" y="6074938"/>
                  <a:pt x="2676367" y="6053856"/>
                </a:cubicBezTo>
                <a:cubicBezTo>
                  <a:pt x="2674580" y="6007257"/>
                  <a:pt x="2626206" y="5962449"/>
                  <a:pt x="2666789" y="5913839"/>
                </a:cubicBezTo>
                <a:cubicBezTo>
                  <a:pt x="2711808" y="5861233"/>
                  <a:pt x="2752833" y="5804192"/>
                  <a:pt x="2777438" y="5737835"/>
                </a:cubicBezTo>
                <a:cubicBezTo>
                  <a:pt x="2782535" y="5721190"/>
                  <a:pt x="2800057" y="5709425"/>
                  <a:pt x="2784079" y="5691678"/>
                </a:cubicBezTo>
                <a:cubicBezTo>
                  <a:pt x="2767881" y="5678147"/>
                  <a:pt x="2742592" y="5676823"/>
                  <a:pt x="2720855" y="5688369"/>
                </a:cubicBezTo>
                <a:cubicBezTo>
                  <a:pt x="2694460" y="5708127"/>
                  <a:pt x="2672284" y="5728106"/>
                  <a:pt x="2653878" y="5756737"/>
                </a:cubicBezTo>
                <a:cubicBezTo>
                  <a:pt x="2621283" y="5814219"/>
                  <a:pt x="2572491" y="5858170"/>
                  <a:pt x="2519482" y="5901902"/>
                </a:cubicBezTo>
                <a:cubicBezTo>
                  <a:pt x="2515047" y="5905898"/>
                  <a:pt x="2510171" y="5918325"/>
                  <a:pt x="2506174" y="5913889"/>
                </a:cubicBezTo>
                <a:cubicBezTo>
                  <a:pt x="2443172" y="5906365"/>
                  <a:pt x="2427658" y="5960513"/>
                  <a:pt x="2400601" y="5992919"/>
                </a:cubicBezTo>
                <a:cubicBezTo>
                  <a:pt x="2273974" y="6151176"/>
                  <a:pt x="2114951" y="6282369"/>
                  <a:pt x="2004743" y="6449939"/>
                </a:cubicBezTo>
                <a:cubicBezTo>
                  <a:pt x="1990994" y="6470360"/>
                  <a:pt x="1977907" y="6478129"/>
                  <a:pt x="1957495" y="6464378"/>
                </a:cubicBezTo>
                <a:cubicBezTo>
                  <a:pt x="1941296" y="6450848"/>
                  <a:pt x="1937744" y="6437978"/>
                  <a:pt x="1947056" y="6421555"/>
                </a:cubicBezTo>
                <a:cubicBezTo>
                  <a:pt x="1970119" y="6384711"/>
                  <a:pt x="1972325" y="6342549"/>
                  <a:pt x="1974311" y="6304603"/>
                </a:cubicBezTo>
                <a:cubicBezTo>
                  <a:pt x="1976959" y="6254008"/>
                  <a:pt x="1995805" y="6216946"/>
                  <a:pt x="2027074" y="6184760"/>
                </a:cubicBezTo>
                <a:cubicBezTo>
                  <a:pt x="2054130" y="6152354"/>
                  <a:pt x="2073196" y="6111075"/>
                  <a:pt x="2092042" y="6074010"/>
                </a:cubicBezTo>
                <a:cubicBezTo>
                  <a:pt x="2115986" y="6020301"/>
                  <a:pt x="2087145" y="6006109"/>
                  <a:pt x="2045655" y="5991255"/>
                </a:cubicBezTo>
                <a:cubicBezTo>
                  <a:pt x="2033008" y="5990593"/>
                  <a:pt x="2016148" y="5989710"/>
                  <a:pt x="2017031" y="5972846"/>
                </a:cubicBezTo>
                <a:cubicBezTo>
                  <a:pt x="2017913" y="5955981"/>
                  <a:pt x="2034553" y="5961080"/>
                  <a:pt x="2043205" y="5957304"/>
                </a:cubicBezTo>
                <a:cubicBezTo>
                  <a:pt x="2073594" y="5941983"/>
                  <a:pt x="2088002" y="5908915"/>
                  <a:pt x="2089326" y="5883619"/>
                </a:cubicBezTo>
                <a:cubicBezTo>
                  <a:pt x="2086878" y="5849669"/>
                  <a:pt x="2048500" y="5856114"/>
                  <a:pt x="2027203" y="5859228"/>
                </a:cubicBezTo>
                <a:cubicBezTo>
                  <a:pt x="1984613" y="5865456"/>
                  <a:pt x="1950009" y="5880556"/>
                  <a:pt x="1930943" y="5921835"/>
                </a:cubicBezTo>
                <a:cubicBezTo>
                  <a:pt x="1926288" y="5930046"/>
                  <a:pt x="1921188" y="5946690"/>
                  <a:pt x="1904328" y="5945808"/>
                </a:cubicBezTo>
                <a:cubicBezTo>
                  <a:pt x="1891684" y="5945146"/>
                  <a:pt x="1892567" y="5928281"/>
                  <a:pt x="1893008" y="5919849"/>
                </a:cubicBezTo>
                <a:cubicBezTo>
                  <a:pt x="1889894" y="5898548"/>
                  <a:pt x="1877251" y="5897886"/>
                  <a:pt x="1860171" y="5901220"/>
                </a:cubicBezTo>
                <a:cubicBezTo>
                  <a:pt x="1791406" y="5922987"/>
                  <a:pt x="1726856" y="5944977"/>
                  <a:pt x="1681174" y="6010231"/>
                </a:cubicBezTo>
                <a:cubicBezTo>
                  <a:pt x="1672082" y="6022438"/>
                  <a:pt x="1661465" y="6033509"/>
                  <a:pt x="1649893" y="6043868"/>
                </a:cubicBezTo>
                <a:lnTo>
                  <a:pt x="1622071" y="6065956"/>
                </a:lnTo>
                <a:lnTo>
                  <a:pt x="1540971" y="6160162"/>
                </a:lnTo>
                <a:cubicBezTo>
                  <a:pt x="1544660" y="6175465"/>
                  <a:pt x="1544660" y="6175465"/>
                  <a:pt x="1544660" y="6175465"/>
                </a:cubicBezTo>
                <a:cubicBezTo>
                  <a:pt x="1544660" y="6175465"/>
                  <a:pt x="1529348" y="6179157"/>
                  <a:pt x="1529348" y="6179157"/>
                </a:cubicBezTo>
                <a:cubicBezTo>
                  <a:pt x="1533038" y="6194462"/>
                  <a:pt x="1506106" y="6217148"/>
                  <a:pt x="1506106" y="6217148"/>
                </a:cubicBezTo>
                <a:cubicBezTo>
                  <a:pt x="1494484" y="6236145"/>
                  <a:pt x="1490795" y="6220840"/>
                  <a:pt x="1502416" y="6201844"/>
                </a:cubicBezTo>
                <a:lnTo>
                  <a:pt x="1501761" y="6194940"/>
                </a:lnTo>
                <a:lnTo>
                  <a:pt x="1514037" y="6182848"/>
                </a:lnTo>
                <a:cubicBezTo>
                  <a:pt x="1506382" y="6184694"/>
                  <a:pt x="1502554" y="6185617"/>
                  <a:pt x="1501102" y="6187991"/>
                </a:cubicBezTo>
                <a:lnTo>
                  <a:pt x="1501761" y="6194940"/>
                </a:lnTo>
                <a:lnTo>
                  <a:pt x="1484784" y="6211661"/>
                </a:lnTo>
                <a:cubicBezTo>
                  <a:pt x="1457624" y="6247055"/>
                  <a:pt x="1435730" y="6294843"/>
                  <a:pt x="1409997" y="6288901"/>
                </a:cubicBezTo>
                <a:cubicBezTo>
                  <a:pt x="1476958" y="6163447"/>
                  <a:pt x="1464022" y="6084581"/>
                  <a:pt x="1511970" y="5984207"/>
                </a:cubicBezTo>
                <a:lnTo>
                  <a:pt x="1538118" y="5938165"/>
                </a:lnTo>
                <a:lnTo>
                  <a:pt x="1548035" y="5889113"/>
                </a:lnTo>
                <a:cubicBezTo>
                  <a:pt x="1559112" y="5838960"/>
                  <a:pt x="1574406" y="5789026"/>
                  <a:pt x="1598127" y="5739534"/>
                </a:cubicBezTo>
                <a:cubicBezTo>
                  <a:pt x="1548210" y="5724239"/>
                  <a:pt x="1509613" y="5734902"/>
                  <a:pt x="1482117" y="5775743"/>
                </a:cubicBezTo>
                <a:cubicBezTo>
                  <a:pt x="1459274" y="5808369"/>
                  <a:pt x="1447291" y="5795057"/>
                  <a:pt x="1436192" y="5764882"/>
                </a:cubicBezTo>
                <a:cubicBezTo>
                  <a:pt x="1420876" y="5734487"/>
                  <a:pt x="1439282" y="5705855"/>
                  <a:pt x="1440826" y="5676343"/>
                </a:cubicBezTo>
                <a:cubicBezTo>
                  <a:pt x="1447026" y="5638616"/>
                  <a:pt x="1457440" y="5601112"/>
                  <a:pt x="1463644" y="5563387"/>
                </a:cubicBezTo>
                <a:cubicBezTo>
                  <a:pt x="1464306" y="5550738"/>
                  <a:pt x="1473617" y="5534314"/>
                  <a:pt x="1461191" y="5529435"/>
                </a:cubicBezTo>
                <a:cubicBezTo>
                  <a:pt x="1444773" y="5520123"/>
                  <a:pt x="1431467" y="5532109"/>
                  <a:pt x="1422596" y="5540099"/>
                </a:cubicBezTo>
                <a:cubicBezTo>
                  <a:pt x="1413725" y="5548091"/>
                  <a:pt x="1404631" y="5560299"/>
                  <a:pt x="1395762" y="5568288"/>
                </a:cubicBezTo>
                <a:cubicBezTo>
                  <a:pt x="1332778" y="5641094"/>
                  <a:pt x="1265360" y="5717893"/>
                  <a:pt x="1198384" y="5786259"/>
                </a:cubicBezTo>
                <a:cubicBezTo>
                  <a:pt x="1167334" y="5814228"/>
                  <a:pt x="1128294" y="5833325"/>
                  <a:pt x="1083475" y="5801385"/>
                </a:cubicBezTo>
                <a:cubicBezTo>
                  <a:pt x="1067276" y="5787855"/>
                  <a:pt x="1045979" y="5790966"/>
                  <a:pt x="1028677" y="5798517"/>
                </a:cubicBezTo>
                <a:cubicBezTo>
                  <a:pt x="1024242" y="5802511"/>
                  <a:pt x="1015593" y="5806287"/>
                  <a:pt x="1011155" y="5810283"/>
                </a:cubicBezTo>
                <a:cubicBezTo>
                  <a:pt x="981651" y="5808739"/>
                  <a:pt x="943494" y="5810970"/>
                  <a:pt x="927957" y="5784790"/>
                </a:cubicBezTo>
                <a:cubicBezTo>
                  <a:pt x="912422" y="5758611"/>
                  <a:pt x="934822" y="5734415"/>
                  <a:pt x="956779" y="5718655"/>
                </a:cubicBezTo>
                <a:cubicBezTo>
                  <a:pt x="1027750" y="5654725"/>
                  <a:pt x="1086517" y="5581701"/>
                  <a:pt x="1129307" y="5490928"/>
                </a:cubicBezTo>
                <a:cubicBezTo>
                  <a:pt x="1143276" y="5466293"/>
                  <a:pt x="1135509" y="5453203"/>
                  <a:pt x="1119531" y="5435456"/>
                </a:cubicBezTo>
                <a:cubicBezTo>
                  <a:pt x="1099557" y="5413272"/>
                  <a:pt x="1085810" y="5433691"/>
                  <a:pt x="1072503" y="5445678"/>
                </a:cubicBezTo>
                <a:cubicBezTo>
                  <a:pt x="1041453" y="5473647"/>
                  <a:pt x="1010402" y="5501616"/>
                  <a:pt x="979575" y="5525371"/>
                </a:cubicBezTo>
                <a:cubicBezTo>
                  <a:pt x="962053" y="5537137"/>
                  <a:pt x="940535" y="5544464"/>
                  <a:pt x="928994" y="5522724"/>
                </a:cubicBezTo>
                <a:cubicBezTo>
                  <a:pt x="917452" y="5500980"/>
                  <a:pt x="946957" y="5502524"/>
                  <a:pt x="960263" y="5490538"/>
                </a:cubicBezTo>
                <a:cubicBezTo>
                  <a:pt x="968915" y="5486762"/>
                  <a:pt x="977785" y="5478772"/>
                  <a:pt x="986437" y="5474996"/>
                </a:cubicBezTo>
                <a:cubicBezTo>
                  <a:pt x="1048315" y="5423273"/>
                  <a:pt x="1048535" y="5419058"/>
                  <a:pt x="969776" y="5389568"/>
                </a:cubicBezTo>
                <a:cubicBezTo>
                  <a:pt x="949140" y="5380034"/>
                  <a:pt x="953797" y="5371821"/>
                  <a:pt x="954680" y="5354956"/>
                </a:cubicBezTo>
                <a:cubicBezTo>
                  <a:pt x="971516" y="5275510"/>
                  <a:pt x="996344" y="5204938"/>
                  <a:pt x="1074861" y="5158314"/>
                </a:cubicBezTo>
                <a:cubicBezTo>
                  <a:pt x="1144950" y="5111247"/>
                  <a:pt x="1198840" y="5050652"/>
                  <a:pt x="1244742" y="4981183"/>
                </a:cubicBezTo>
                <a:cubicBezTo>
                  <a:pt x="1295081" y="4907718"/>
                  <a:pt x="1373818" y="4856877"/>
                  <a:pt x="1412173" y="4770102"/>
                </a:cubicBezTo>
                <a:cubicBezTo>
                  <a:pt x="1417049" y="4757675"/>
                  <a:pt x="1430136" y="4749903"/>
                  <a:pt x="1438788" y="4746127"/>
                </a:cubicBezTo>
                <a:cubicBezTo>
                  <a:pt x="1556787" y="4671975"/>
                  <a:pt x="1646605" y="4570983"/>
                  <a:pt x="1732425" y="4465552"/>
                </a:cubicBezTo>
                <a:cubicBezTo>
                  <a:pt x="1750388" y="4445353"/>
                  <a:pt x="1772789" y="4421159"/>
                  <a:pt x="1748821" y="4394540"/>
                </a:cubicBezTo>
                <a:cubicBezTo>
                  <a:pt x="1725078" y="4363700"/>
                  <a:pt x="1698683" y="4383458"/>
                  <a:pt x="1672290" y="4403217"/>
                </a:cubicBezTo>
                <a:cubicBezTo>
                  <a:pt x="1641461" y="4426970"/>
                  <a:pt x="1607635" y="4447395"/>
                  <a:pt x="1577250" y="4472757"/>
                </a:cubicBezTo>
                <a:lnTo>
                  <a:pt x="1569145" y="4480975"/>
                </a:lnTo>
                <a:lnTo>
                  <a:pt x="1566853" y="4487821"/>
                </a:lnTo>
                <a:lnTo>
                  <a:pt x="1525477" y="4532306"/>
                </a:lnTo>
                <a:lnTo>
                  <a:pt x="1502850" y="4571916"/>
                </a:lnTo>
                <a:cubicBezTo>
                  <a:pt x="1495425" y="4592665"/>
                  <a:pt x="1482172" y="4603599"/>
                  <a:pt x="1467364" y="4603880"/>
                </a:cubicBezTo>
                <a:lnTo>
                  <a:pt x="1460649" y="4601625"/>
                </a:lnTo>
                <a:lnTo>
                  <a:pt x="1386972" y="4686679"/>
                </a:lnTo>
                <a:cubicBezTo>
                  <a:pt x="1330821" y="4741863"/>
                  <a:pt x="1288186" y="4779347"/>
                  <a:pt x="1200827" y="4838705"/>
                </a:cubicBezTo>
                <a:cubicBezTo>
                  <a:pt x="1183133" y="4825183"/>
                  <a:pt x="1212253" y="4805396"/>
                  <a:pt x="1194561" y="4791874"/>
                </a:cubicBezTo>
                <a:cubicBezTo>
                  <a:pt x="1082258" y="4902239"/>
                  <a:pt x="1014680" y="4990732"/>
                  <a:pt x="915893" y="5083399"/>
                </a:cubicBezTo>
                <a:cubicBezTo>
                  <a:pt x="834799" y="5189590"/>
                  <a:pt x="736014" y="5282257"/>
                  <a:pt x="592502" y="5396799"/>
                </a:cubicBezTo>
                <a:cubicBezTo>
                  <a:pt x="662169" y="5323918"/>
                  <a:pt x="601841" y="5347880"/>
                  <a:pt x="555028" y="5354143"/>
                </a:cubicBezTo>
                <a:cubicBezTo>
                  <a:pt x="539424" y="5356231"/>
                  <a:pt x="525907" y="5373929"/>
                  <a:pt x="510304" y="5376018"/>
                </a:cubicBezTo>
                <a:cubicBezTo>
                  <a:pt x="510304" y="5376018"/>
                  <a:pt x="508215" y="5360407"/>
                  <a:pt x="521730" y="5342708"/>
                </a:cubicBezTo>
                <a:cubicBezTo>
                  <a:pt x="521730" y="5342708"/>
                  <a:pt x="521730" y="5342708"/>
                  <a:pt x="535246" y="5325010"/>
                </a:cubicBezTo>
                <a:cubicBezTo>
                  <a:pt x="508215" y="5360407"/>
                  <a:pt x="501949" y="5313575"/>
                  <a:pt x="560189" y="5274003"/>
                </a:cubicBezTo>
                <a:cubicBezTo>
                  <a:pt x="560189" y="5274003"/>
                  <a:pt x="560189" y="5274003"/>
                  <a:pt x="577882" y="5287525"/>
                </a:cubicBezTo>
                <a:cubicBezTo>
                  <a:pt x="593485" y="5285438"/>
                  <a:pt x="607002" y="5267739"/>
                  <a:pt x="607002" y="5267739"/>
                </a:cubicBezTo>
                <a:cubicBezTo>
                  <a:pt x="624694" y="5281262"/>
                  <a:pt x="609090" y="5283350"/>
                  <a:pt x="595575" y="5301047"/>
                </a:cubicBezTo>
                <a:cubicBezTo>
                  <a:pt x="595575" y="5301047"/>
                  <a:pt x="595575" y="5301047"/>
                  <a:pt x="582059" y="5318746"/>
                </a:cubicBezTo>
                <a:cubicBezTo>
                  <a:pt x="655903" y="5277087"/>
                  <a:pt x="768206" y="5166720"/>
                  <a:pt x="764028" y="5135499"/>
                </a:cubicBezTo>
                <a:cubicBezTo>
                  <a:pt x="876330" y="5025133"/>
                  <a:pt x="1008414" y="4943900"/>
                  <a:pt x="1044783" y="4859584"/>
                </a:cubicBezTo>
                <a:cubicBezTo>
                  <a:pt x="1114450" y="4786703"/>
                  <a:pt x="1105112" y="4835622"/>
                  <a:pt x="1163352" y="4796049"/>
                </a:cubicBezTo>
                <a:cubicBezTo>
                  <a:pt x="1233019" y="4723168"/>
                  <a:pt x="1199721" y="4711733"/>
                  <a:pt x="1240268" y="4658638"/>
                </a:cubicBezTo>
                <a:cubicBezTo>
                  <a:pt x="1266009" y="4643277"/>
                  <a:pt x="1288693" y="4627330"/>
                  <a:pt x="1308875" y="4611223"/>
                </a:cubicBezTo>
                <a:lnTo>
                  <a:pt x="1328941" y="4593105"/>
                </a:lnTo>
                <a:lnTo>
                  <a:pt x="1163695" y="4712707"/>
                </a:lnTo>
                <a:cubicBezTo>
                  <a:pt x="1096601" y="4763100"/>
                  <a:pt x="1031506" y="4815711"/>
                  <a:pt x="971403" y="4873868"/>
                </a:cubicBezTo>
                <a:cubicBezTo>
                  <a:pt x="913519" y="4930027"/>
                  <a:pt x="856073" y="4977754"/>
                  <a:pt x="767779" y="4968905"/>
                </a:cubicBezTo>
                <a:cubicBezTo>
                  <a:pt x="750919" y="4968023"/>
                  <a:pt x="733617" y="4975574"/>
                  <a:pt x="720089" y="4991775"/>
                </a:cubicBezTo>
                <a:cubicBezTo>
                  <a:pt x="670195" y="5056809"/>
                  <a:pt x="596773" y="5086788"/>
                  <a:pt x="527126" y="5125420"/>
                </a:cubicBezTo>
                <a:cubicBezTo>
                  <a:pt x="479214" y="5152509"/>
                  <a:pt x="435521" y="5179817"/>
                  <a:pt x="391825" y="5207124"/>
                </a:cubicBezTo>
                <a:cubicBezTo>
                  <a:pt x="370088" y="5218670"/>
                  <a:pt x="344137" y="5229994"/>
                  <a:pt x="319287" y="5220239"/>
                </a:cubicBezTo>
                <a:cubicBezTo>
                  <a:pt x="294660" y="5206268"/>
                  <a:pt x="270030" y="5192293"/>
                  <a:pt x="301522" y="5155892"/>
                </a:cubicBezTo>
                <a:cubicBezTo>
                  <a:pt x="354971" y="5103728"/>
                  <a:pt x="375582" y="5032936"/>
                  <a:pt x="421703" y="4959251"/>
                </a:cubicBezTo>
                <a:cubicBezTo>
                  <a:pt x="340075" y="4984572"/>
                  <a:pt x="267534" y="4997688"/>
                  <a:pt x="218080" y="5054288"/>
                </a:cubicBezTo>
                <a:cubicBezTo>
                  <a:pt x="208988" y="5066494"/>
                  <a:pt x="195901" y="5074266"/>
                  <a:pt x="179262" y="5069167"/>
                </a:cubicBezTo>
                <a:cubicBezTo>
                  <a:pt x="162843" y="5059850"/>
                  <a:pt x="171936" y="5047644"/>
                  <a:pt x="176812" y="5035217"/>
                </a:cubicBezTo>
                <a:cubicBezTo>
                  <a:pt x="182131" y="5014355"/>
                  <a:pt x="170147" y="5001045"/>
                  <a:pt x="153507" y="4995946"/>
                </a:cubicBezTo>
                <a:cubicBezTo>
                  <a:pt x="128659" y="4986191"/>
                  <a:pt x="119125" y="5006832"/>
                  <a:pt x="118242" y="5023697"/>
                </a:cubicBezTo>
                <a:cubicBezTo>
                  <a:pt x="116477" y="5057424"/>
                  <a:pt x="94960" y="5064756"/>
                  <a:pt x="69672" y="5063432"/>
                </a:cubicBezTo>
                <a:cubicBezTo>
                  <a:pt x="35731" y="5065884"/>
                  <a:pt x="2673" y="5051468"/>
                  <a:pt x="0" y="5021735"/>
                </a:cubicBezTo>
                <a:cubicBezTo>
                  <a:pt x="1545" y="4992221"/>
                  <a:pt x="35045" y="4998203"/>
                  <a:pt x="60557" y="4995310"/>
                </a:cubicBezTo>
                <a:cubicBezTo>
                  <a:pt x="68985" y="4995751"/>
                  <a:pt x="73423" y="4991755"/>
                  <a:pt x="86066" y="4992417"/>
                </a:cubicBezTo>
                <a:cubicBezTo>
                  <a:pt x="78961" y="4966679"/>
                  <a:pt x="57225" y="4978224"/>
                  <a:pt x="45021" y="4969131"/>
                </a:cubicBezTo>
                <a:cubicBezTo>
                  <a:pt x="24608" y="4955378"/>
                  <a:pt x="4192" y="4941627"/>
                  <a:pt x="39016" y="4922312"/>
                </a:cubicBezTo>
                <a:cubicBezTo>
                  <a:pt x="52103" y="4914540"/>
                  <a:pt x="56318" y="4914761"/>
                  <a:pt x="52986" y="4897675"/>
                </a:cubicBezTo>
                <a:cubicBezTo>
                  <a:pt x="47866" y="4833991"/>
                  <a:pt x="63599" y="4775626"/>
                  <a:pt x="83327" y="4721697"/>
                </a:cubicBezTo>
                <a:cubicBezTo>
                  <a:pt x="107494" y="4663774"/>
                  <a:pt x="131658" y="4605850"/>
                  <a:pt x="134968" y="4542607"/>
                </a:cubicBezTo>
                <a:cubicBezTo>
                  <a:pt x="135630" y="4529958"/>
                  <a:pt x="140947" y="4509098"/>
                  <a:pt x="149820" y="4501107"/>
                </a:cubicBezTo>
                <a:cubicBezTo>
                  <a:pt x="197949" y="4469804"/>
                  <a:pt x="187953" y="4418546"/>
                  <a:pt x="185721" y="4380380"/>
                </a:cubicBezTo>
                <a:cubicBezTo>
                  <a:pt x="186824" y="4359299"/>
                  <a:pt x="180603" y="4316695"/>
                  <a:pt x="168840" y="4299168"/>
                </a:cubicBezTo>
                <a:cubicBezTo>
                  <a:pt x="140878" y="4268111"/>
                  <a:pt x="158400" y="4256345"/>
                  <a:pt x="176363" y="4236145"/>
                </a:cubicBezTo>
                <a:cubicBezTo>
                  <a:pt x="189671" y="4224160"/>
                  <a:pt x="202758" y="4216390"/>
                  <a:pt x="182566" y="4198422"/>
                </a:cubicBezTo>
                <a:cubicBezTo>
                  <a:pt x="178570" y="4193984"/>
                  <a:pt x="178791" y="4189767"/>
                  <a:pt x="174797" y="4185330"/>
                </a:cubicBezTo>
                <a:cubicBezTo>
                  <a:pt x="226702" y="4162681"/>
                  <a:pt x="178769" y="4109439"/>
                  <a:pt x="209819" y="4081470"/>
                </a:cubicBezTo>
                <a:cubicBezTo>
                  <a:pt x="218910" y="4069263"/>
                  <a:pt x="211584" y="4047740"/>
                  <a:pt x="208252" y="4030654"/>
                </a:cubicBezTo>
                <a:cubicBezTo>
                  <a:pt x="198254" y="3979400"/>
                  <a:pt x="216879" y="3946552"/>
                  <a:pt x="264570" y="3923679"/>
                </a:cubicBezTo>
                <a:cubicBezTo>
                  <a:pt x="316474" y="3901030"/>
                  <a:pt x="364605" y="3869726"/>
                  <a:pt x="400974" y="3820896"/>
                </a:cubicBezTo>
                <a:cubicBezTo>
                  <a:pt x="405409" y="3816900"/>
                  <a:pt x="414058" y="3813127"/>
                  <a:pt x="414499" y="3804693"/>
                </a:cubicBezTo>
                <a:cubicBezTo>
                  <a:pt x="432220" y="3708382"/>
                  <a:pt x="527821" y="3658426"/>
                  <a:pt x="570169" y="3576085"/>
                </a:cubicBezTo>
                <a:cubicBezTo>
                  <a:pt x="616952" y="3489751"/>
                  <a:pt x="684150" y="3417169"/>
                  <a:pt x="739142" y="3335491"/>
                </a:cubicBezTo>
                <a:cubicBezTo>
                  <a:pt x="808106" y="3229178"/>
                  <a:pt x="896819" y="3149266"/>
                  <a:pt x="977767" y="3056263"/>
                </a:cubicBezTo>
                <a:cubicBezTo>
                  <a:pt x="1063369" y="2955049"/>
                  <a:pt x="1120349" y="2835428"/>
                  <a:pt x="1185315" y="2724678"/>
                </a:cubicBezTo>
                <a:cubicBezTo>
                  <a:pt x="1203720" y="2696046"/>
                  <a:pt x="1226781" y="2659203"/>
                  <a:pt x="1185956" y="2631700"/>
                </a:cubicBezTo>
                <a:lnTo>
                  <a:pt x="1184401" y="2626072"/>
                </a:lnTo>
                <a:lnTo>
                  <a:pt x="1173243" y="2644084"/>
                </a:lnTo>
                <a:cubicBezTo>
                  <a:pt x="1168020" y="2657531"/>
                  <a:pt x="1166028" y="2672444"/>
                  <a:pt x="1169705" y="2689893"/>
                </a:cubicBezTo>
                <a:cubicBezTo>
                  <a:pt x="1135543" y="2709573"/>
                  <a:pt x="1161227" y="2785791"/>
                  <a:pt x="1086684" y="2779583"/>
                </a:cubicBezTo>
                <a:cubicBezTo>
                  <a:pt x="1065356" y="2777306"/>
                  <a:pt x="1063911" y="2812723"/>
                  <a:pt x="1047140" y="2827845"/>
                </a:cubicBezTo>
                <a:cubicBezTo>
                  <a:pt x="980058" y="2888329"/>
                  <a:pt x="949422" y="2967866"/>
                  <a:pt x="940529" y="3056720"/>
                </a:cubicBezTo>
                <a:cubicBezTo>
                  <a:pt x="935149" y="3085303"/>
                  <a:pt x="921899" y="3100217"/>
                  <a:pt x="893738" y="3101877"/>
                </a:cubicBezTo>
                <a:cubicBezTo>
                  <a:pt x="870128" y="3060869"/>
                  <a:pt x="878405" y="3021515"/>
                  <a:pt x="900556" y="2977811"/>
                </a:cubicBezTo>
                <a:cubicBezTo>
                  <a:pt x="929333" y="2926651"/>
                  <a:pt x="932639" y="2862858"/>
                  <a:pt x="946920" y="2805484"/>
                </a:cubicBezTo>
                <a:cubicBezTo>
                  <a:pt x="954990" y="2762609"/>
                  <a:pt x="970723" y="2729884"/>
                  <a:pt x="1007991" y="2702956"/>
                </a:cubicBezTo>
                <a:cubicBezTo>
                  <a:pt x="1031699" y="2685660"/>
                  <a:pt x="1047018" y="2660908"/>
                  <a:pt x="1061846" y="2635301"/>
                </a:cubicBezTo>
                <a:lnTo>
                  <a:pt x="1065180" y="2629726"/>
                </a:lnTo>
                <a:lnTo>
                  <a:pt x="1069875" y="2618870"/>
                </a:lnTo>
                <a:lnTo>
                  <a:pt x="1072037" y="2618260"/>
                </a:lnTo>
                <a:lnTo>
                  <a:pt x="1076372" y="2611011"/>
                </a:lnTo>
                <a:lnTo>
                  <a:pt x="1076437" y="2603702"/>
                </a:lnTo>
                <a:lnTo>
                  <a:pt x="1069875" y="2618870"/>
                </a:lnTo>
                <a:lnTo>
                  <a:pt x="1063474" y="2620676"/>
                </a:lnTo>
                <a:cubicBezTo>
                  <a:pt x="1050512" y="2637650"/>
                  <a:pt x="1035547" y="2639652"/>
                  <a:pt x="1048509" y="2622678"/>
                </a:cubicBezTo>
                <a:cubicBezTo>
                  <a:pt x="1048509" y="2622678"/>
                  <a:pt x="1059469" y="2590734"/>
                  <a:pt x="1074434" y="2588731"/>
                </a:cubicBezTo>
                <a:cubicBezTo>
                  <a:pt x="1074434" y="2588731"/>
                  <a:pt x="1072430" y="2573759"/>
                  <a:pt x="1072430" y="2573759"/>
                </a:cubicBezTo>
                <a:cubicBezTo>
                  <a:pt x="1072430" y="2573759"/>
                  <a:pt x="1072430" y="2573759"/>
                  <a:pt x="1087395" y="2571757"/>
                </a:cubicBezTo>
                <a:cubicBezTo>
                  <a:pt x="1159160" y="2425000"/>
                  <a:pt x="1247893" y="2291212"/>
                  <a:pt x="1359603" y="2215307"/>
                </a:cubicBezTo>
                <a:cubicBezTo>
                  <a:pt x="1375512" y="2106503"/>
                  <a:pt x="1552034" y="1945728"/>
                  <a:pt x="1627804" y="1828915"/>
                </a:cubicBezTo>
                <a:cubicBezTo>
                  <a:pt x="1668695" y="1792965"/>
                  <a:pt x="1670698" y="1807936"/>
                  <a:pt x="1659738" y="1839882"/>
                </a:cubicBezTo>
                <a:cubicBezTo>
                  <a:pt x="1696622" y="1773988"/>
                  <a:pt x="1765439" y="1719063"/>
                  <a:pt x="1761434" y="1689119"/>
                </a:cubicBezTo>
                <a:cubicBezTo>
                  <a:pt x="1841211" y="1602248"/>
                  <a:pt x="1895063" y="1549324"/>
                  <a:pt x="1933950" y="1498403"/>
                </a:cubicBezTo>
                <a:cubicBezTo>
                  <a:pt x="1987802" y="1445479"/>
                  <a:pt x="2028691" y="1409529"/>
                  <a:pt x="2112475" y="1352601"/>
                </a:cubicBezTo>
                <a:cubicBezTo>
                  <a:pt x="2125201" y="1362327"/>
                  <a:pt x="2112674" y="1375433"/>
                  <a:pt x="2112772" y="1386849"/>
                </a:cubicBezTo>
                <a:lnTo>
                  <a:pt x="2115875" y="1392643"/>
                </a:lnTo>
                <a:lnTo>
                  <a:pt x="2368381" y="1113415"/>
                </a:lnTo>
                <a:lnTo>
                  <a:pt x="2372963" y="1120035"/>
                </a:lnTo>
                <a:lnTo>
                  <a:pt x="2380065" y="1123576"/>
                </a:lnTo>
                <a:lnTo>
                  <a:pt x="2385743" y="1117924"/>
                </a:lnTo>
                <a:cubicBezTo>
                  <a:pt x="2463516" y="1016082"/>
                  <a:pt x="2558258" y="927208"/>
                  <a:pt x="2695893" y="817356"/>
                </a:cubicBezTo>
                <a:cubicBezTo>
                  <a:pt x="2629078" y="887253"/>
                  <a:pt x="2686938" y="864273"/>
                  <a:pt x="2731833" y="858265"/>
                </a:cubicBezTo>
                <a:cubicBezTo>
                  <a:pt x="2746799" y="856263"/>
                  <a:pt x="2759761" y="839288"/>
                  <a:pt x="2774726" y="837287"/>
                </a:cubicBezTo>
                <a:cubicBezTo>
                  <a:pt x="2774726" y="837287"/>
                  <a:pt x="2775228" y="841029"/>
                  <a:pt x="2774108" y="846894"/>
                </a:cubicBezTo>
                <a:lnTo>
                  <a:pt x="2767188" y="861843"/>
                </a:lnTo>
                <a:lnTo>
                  <a:pt x="2872754" y="766749"/>
                </a:lnTo>
                <a:cubicBezTo>
                  <a:pt x="2912674" y="730790"/>
                  <a:pt x="2932623" y="672646"/>
                  <a:pt x="3000067" y="676175"/>
                </a:cubicBezTo>
                <a:cubicBezTo>
                  <a:pt x="3012711" y="676837"/>
                  <a:pt x="3022244" y="656196"/>
                  <a:pt x="3027122" y="643768"/>
                </a:cubicBezTo>
                <a:cubicBezTo>
                  <a:pt x="3043077" y="581187"/>
                  <a:pt x="3079446" y="532356"/>
                  <a:pt x="3127576" y="501053"/>
                </a:cubicBezTo>
                <a:cubicBezTo>
                  <a:pt x="3179922" y="469970"/>
                  <a:pt x="3229595" y="409153"/>
                  <a:pt x="3302819" y="463719"/>
                </a:cubicBezTo>
                <a:cubicBezTo>
                  <a:pt x="3331222" y="486345"/>
                  <a:pt x="3351635" y="500096"/>
                  <a:pt x="3349649" y="538040"/>
                </a:cubicBezTo>
                <a:cubicBezTo>
                  <a:pt x="3345457" y="618149"/>
                  <a:pt x="3320189" y="697154"/>
                  <a:pt x="3290926" y="771722"/>
                </a:cubicBezTo>
                <a:cubicBezTo>
                  <a:pt x="3286050" y="784152"/>
                  <a:pt x="3268528" y="795917"/>
                  <a:pt x="3284726" y="809448"/>
                </a:cubicBezTo>
                <a:cubicBezTo>
                  <a:pt x="3300924" y="822978"/>
                  <a:pt x="3318226" y="815429"/>
                  <a:pt x="3331534" y="803443"/>
                </a:cubicBezTo>
                <a:cubicBezTo>
                  <a:pt x="3362805" y="771258"/>
                  <a:pt x="3394074" y="739072"/>
                  <a:pt x="3421571" y="698234"/>
                </a:cubicBezTo>
                <a:cubicBezTo>
                  <a:pt x="3513815" y="550861"/>
                  <a:pt x="3654875" y="439867"/>
                  <a:pt x="3767311" y="310461"/>
                </a:cubicBezTo>
                <a:cubicBezTo>
                  <a:pt x="3785275" y="290261"/>
                  <a:pt x="3815663" y="274944"/>
                  <a:pt x="3837621" y="259179"/>
                </a:cubicBezTo>
                <a:cubicBezTo>
                  <a:pt x="3855143" y="247413"/>
                  <a:pt x="3872667" y="235647"/>
                  <a:pt x="3883987" y="261605"/>
                </a:cubicBezTo>
                <a:cubicBezTo>
                  <a:pt x="3891756" y="274697"/>
                  <a:pt x="3904843" y="266925"/>
                  <a:pt x="3913493" y="263149"/>
                </a:cubicBezTo>
                <a:cubicBezTo>
                  <a:pt x="3965617" y="236283"/>
                  <a:pt x="3990247" y="250257"/>
                  <a:pt x="4000022" y="305729"/>
                </a:cubicBezTo>
                <a:cubicBezTo>
                  <a:pt x="3999801" y="309945"/>
                  <a:pt x="4003578" y="318597"/>
                  <a:pt x="4007791" y="318818"/>
                </a:cubicBezTo>
                <a:cubicBezTo>
                  <a:pt x="4081895" y="356518"/>
                  <a:pt x="4036878" y="409124"/>
                  <a:pt x="4025798" y="459279"/>
                </a:cubicBezTo>
                <a:cubicBezTo>
                  <a:pt x="4021143" y="467488"/>
                  <a:pt x="4016488" y="475699"/>
                  <a:pt x="4011832" y="483913"/>
                </a:cubicBezTo>
                <a:cubicBezTo>
                  <a:pt x="3983010" y="550049"/>
                  <a:pt x="3998546" y="576228"/>
                  <a:pt x="4065987" y="579758"/>
                </a:cubicBezTo>
                <a:cubicBezTo>
                  <a:pt x="4070201" y="579978"/>
                  <a:pt x="4074418" y="580199"/>
                  <a:pt x="4074639" y="575982"/>
                </a:cubicBezTo>
                <a:cubicBezTo>
                  <a:pt x="4094367" y="522055"/>
                  <a:pt x="4174012" y="534677"/>
                  <a:pt x="4189966" y="472096"/>
                </a:cubicBezTo>
                <a:cubicBezTo>
                  <a:pt x="4200604" y="430376"/>
                  <a:pt x="4227216" y="406403"/>
                  <a:pt x="4274024" y="400396"/>
                </a:cubicBezTo>
                <a:cubicBezTo>
                  <a:pt x="4224988" y="368235"/>
                  <a:pt x="4218324" y="334064"/>
                  <a:pt x="4242487" y="276141"/>
                </a:cubicBezTo>
                <a:cubicBezTo>
                  <a:pt x="4247143" y="267928"/>
                  <a:pt x="4252019" y="255500"/>
                  <a:pt x="4264444" y="260379"/>
                </a:cubicBezTo>
                <a:cubicBezTo>
                  <a:pt x="4276870" y="265257"/>
                  <a:pt x="4271993" y="277685"/>
                  <a:pt x="4267336" y="285896"/>
                </a:cubicBezTo>
                <a:cubicBezTo>
                  <a:pt x="4262459" y="298326"/>
                  <a:pt x="4257582" y="310753"/>
                  <a:pt x="4265129" y="328059"/>
                </a:cubicBezTo>
                <a:cubicBezTo>
                  <a:pt x="4286207" y="329162"/>
                  <a:pt x="4291303" y="312518"/>
                  <a:pt x="4291965" y="299870"/>
                </a:cubicBezTo>
                <a:cubicBezTo>
                  <a:pt x="4294392" y="253489"/>
                  <a:pt x="4313679" y="207993"/>
                  <a:pt x="4324535" y="162056"/>
                </a:cubicBezTo>
                <a:cubicBezTo>
                  <a:pt x="4340049" y="107909"/>
                  <a:pt x="4367327" y="71285"/>
                  <a:pt x="4426778" y="65942"/>
                </a:cubicBezTo>
                <a:cubicBezTo>
                  <a:pt x="4439644" y="62387"/>
                  <a:pt x="4452290" y="63048"/>
                  <a:pt x="4457387" y="46404"/>
                </a:cubicBezTo>
                <a:cubicBezTo>
                  <a:pt x="4472018" y="9120"/>
                  <a:pt x="4506180" y="2453"/>
                  <a:pt x="4540121" y="0"/>
                </a:cubicBezTo>
                <a:close/>
              </a:path>
            </a:pathLst>
          </a:custGeom>
        </p:spPr>
      </p:pic>
      <p:sp>
        <p:nvSpPr>
          <p:cNvPr id="54" name="Google Shape;476;p84">
            <a:extLst>
              <a:ext uri="{FF2B5EF4-FFF2-40B4-BE49-F238E27FC236}">
                <a16:creationId xmlns:a16="http://schemas.microsoft.com/office/drawing/2014/main" id="{73339AD7-1A13-0277-ADF7-A4898DC2A480}"/>
              </a:ext>
            </a:extLst>
          </p:cNvPr>
          <p:cNvSpPr txBox="1"/>
          <p:nvPr/>
        </p:nvSpPr>
        <p:spPr>
          <a:xfrm>
            <a:off x="800048" y="1160513"/>
            <a:ext cx="891709" cy="2903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1050" b="1" dirty="0" err="1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Fredyco</a:t>
            </a:r>
            <a:r>
              <a:rPr lang="en-US" sz="1050" b="1" dirty="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 R.</a:t>
            </a:r>
            <a:endParaRPr sz="800" b="0" i="0" u="none" strike="noStrike" cap="none" dirty="0">
              <a:solidFill>
                <a:srgbClr val="FFFFFF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</p:spTree>
    <p:extLst>
      <p:ext uri="{BB962C8B-B14F-4D97-AF65-F5344CB8AC3E}">
        <p14:creationId xmlns:p14="http://schemas.microsoft.com/office/powerpoint/2010/main" val="3344933302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1" dur="2000" fill="hold"/>
                                        <p:tgtEl>
                                          <p:spTgt spid="5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5" dur="2000" fill="hold"/>
                                        <p:tgtEl>
                                          <p:spTgt spid="5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64"/>
          <p:cNvSpPr txBox="1">
            <a:spLocks noGrp="1"/>
          </p:cNvSpPr>
          <p:nvPr>
            <p:ph type="sldNum" idx="12"/>
          </p:nvPr>
        </p:nvSpPr>
        <p:spPr>
          <a:xfrm>
            <a:off x="8869277" y="4837587"/>
            <a:ext cx="274723" cy="305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92500" lnSpcReduction="20000"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3</a:t>
            </a:fld>
            <a:endParaRPr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DED8636-C1FA-411D-A0C4-2A2718DFBDBA}"/>
              </a:ext>
            </a:extLst>
          </p:cNvPr>
          <p:cNvGrpSpPr/>
          <p:nvPr/>
        </p:nvGrpSpPr>
        <p:grpSpPr>
          <a:xfrm>
            <a:off x="98327" y="2515302"/>
            <a:ext cx="2770177" cy="2651074"/>
            <a:chOff x="2197972" y="1937479"/>
            <a:chExt cx="5474490" cy="5229605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F30C8275-336E-49EB-9A9E-49D65A98776F}"/>
                </a:ext>
              </a:extLst>
            </p:cNvPr>
            <p:cNvSpPr/>
            <p:nvPr/>
          </p:nvSpPr>
          <p:spPr>
            <a:xfrm>
              <a:off x="3517530" y="1945225"/>
              <a:ext cx="2892291" cy="2101103"/>
            </a:xfrm>
            <a:custGeom>
              <a:avLst/>
              <a:gdLst>
                <a:gd name="connsiteX0" fmla="*/ 1117322 w 2162559"/>
                <a:gd name="connsiteY0" fmla="*/ 0 h 1570989"/>
                <a:gd name="connsiteX1" fmla="*/ 1073836 w 2162559"/>
                <a:gd name="connsiteY1" fmla="*/ 10186 h 1570989"/>
                <a:gd name="connsiteX2" fmla="*/ 986864 w 2162559"/>
                <a:gd name="connsiteY2" fmla="*/ 48579 h 1570989"/>
                <a:gd name="connsiteX3" fmla="*/ 987255 w 2162559"/>
                <a:gd name="connsiteY3" fmla="*/ 48971 h 1570989"/>
                <a:gd name="connsiteX4" fmla="*/ 902242 w 2162559"/>
                <a:gd name="connsiteY4" fmla="*/ 75219 h 1570989"/>
                <a:gd name="connsiteX5" fmla="*/ 861498 w 2162559"/>
                <a:gd name="connsiteY5" fmla="*/ 91674 h 1570989"/>
                <a:gd name="connsiteX6" fmla="*/ 807434 w 2162559"/>
                <a:gd name="connsiteY6" fmla="*/ 134376 h 1570989"/>
                <a:gd name="connsiteX7" fmla="*/ 746318 w 2162559"/>
                <a:gd name="connsiteY7" fmla="*/ 155924 h 1570989"/>
                <a:gd name="connsiteX8" fmla="*/ 680893 w 2162559"/>
                <a:gd name="connsiteY8" fmla="*/ 180605 h 1570989"/>
                <a:gd name="connsiteX9" fmla="*/ 680893 w 2162559"/>
                <a:gd name="connsiteY9" fmla="*/ 180605 h 1570989"/>
                <a:gd name="connsiteX10" fmla="*/ 601364 w 2162559"/>
                <a:gd name="connsiteY10" fmla="*/ 193142 h 1570989"/>
                <a:gd name="connsiteX11" fmla="*/ 517526 w 2162559"/>
                <a:gd name="connsiteY11" fmla="*/ 244072 h 1570989"/>
                <a:gd name="connsiteX12" fmla="*/ 506556 w 2162559"/>
                <a:gd name="connsiteY12" fmla="*/ 249165 h 1570989"/>
                <a:gd name="connsiteX13" fmla="*/ 352591 w 2162559"/>
                <a:gd name="connsiteY13" fmla="*/ 363561 h 1570989"/>
                <a:gd name="connsiteX14" fmla="*/ 310280 w 2162559"/>
                <a:gd name="connsiteY14" fmla="*/ 418017 h 1570989"/>
                <a:gd name="connsiteX15" fmla="*/ 310280 w 2162559"/>
                <a:gd name="connsiteY15" fmla="*/ 418017 h 1570989"/>
                <a:gd name="connsiteX16" fmla="*/ 180605 w 2162559"/>
                <a:gd name="connsiteY16" fmla="*/ 607241 h 1570989"/>
                <a:gd name="connsiteX17" fmla="*/ 0 w 2162559"/>
                <a:gd name="connsiteY17" fmla="*/ 837992 h 1570989"/>
                <a:gd name="connsiteX18" fmla="*/ 65425 w 2162559"/>
                <a:gd name="connsiteY18" fmla="*/ 870900 h 1570989"/>
                <a:gd name="connsiteX19" fmla="*/ 159450 w 2162559"/>
                <a:gd name="connsiteY19" fmla="*/ 938285 h 1570989"/>
                <a:gd name="connsiteX20" fmla="*/ 225658 w 2162559"/>
                <a:gd name="connsiteY20" fmla="*/ 1012721 h 1570989"/>
                <a:gd name="connsiteX21" fmla="*/ 343189 w 2162559"/>
                <a:gd name="connsiteY21" fmla="*/ 907727 h 1570989"/>
                <a:gd name="connsiteX22" fmla="*/ 440347 w 2162559"/>
                <a:gd name="connsiteY22" fmla="*/ 865807 h 1570989"/>
                <a:gd name="connsiteX23" fmla="*/ 490102 w 2162559"/>
                <a:gd name="connsiteY23" fmla="*/ 868942 h 1570989"/>
                <a:gd name="connsiteX24" fmla="*/ 501855 w 2162559"/>
                <a:gd name="connsiteY24" fmla="*/ 914778 h 1570989"/>
                <a:gd name="connsiteX25" fmla="*/ 539856 w 2162559"/>
                <a:gd name="connsiteY25" fmla="*/ 1009978 h 1570989"/>
                <a:gd name="connsiteX26" fmla="*/ 609983 w 2162559"/>
                <a:gd name="connsiteY26" fmla="*/ 1037402 h 1570989"/>
                <a:gd name="connsiteX27" fmla="*/ 669532 w 2162559"/>
                <a:gd name="connsiteY27" fmla="*/ 1015463 h 1570989"/>
                <a:gd name="connsiteX28" fmla="*/ 679718 w 2162559"/>
                <a:gd name="connsiteY28" fmla="*/ 1020556 h 1570989"/>
                <a:gd name="connsiteX29" fmla="*/ 691862 w 2162559"/>
                <a:gd name="connsiteY29" fmla="*/ 1081672 h 1570989"/>
                <a:gd name="connsiteX30" fmla="*/ 746710 w 2162559"/>
                <a:gd name="connsiteY30" fmla="*/ 1361002 h 1570989"/>
                <a:gd name="connsiteX31" fmla="*/ 757679 w 2162559"/>
                <a:gd name="connsiteY31" fmla="*/ 1393911 h 1570989"/>
                <a:gd name="connsiteX32" fmla="*/ 1106353 w 2162559"/>
                <a:gd name="connsiteY32" fmla="*/ 1567856 h 1570989"/>
                <a:gd name="connsiteX33" fmla="*/ 1138870 w 2162559"/>
                <a:gd name="connsiteY33" fmla="*/ 1567856 h 1570989"/>
                <a:gd name="connsiteX34" fmla="*/ 1334362 w 2162559"/>
                <a:gd name="connsiteY34" fmla="*/ 1441315 h 1570989"/>
                <a:gd name="connsiteX35" fmla="*/ 1422902 w 2162559"/>
                <a:gd name="connsiteY35" fmla="*/ 1036618 h 1570989"/>
                <a:gd name="connsiteX36" fmla="*/ 1434263 w 2162559"/>
                <a:gd name="connsiteY36" fmla="*/ 1031134 h 1570989"/>
                <a:gd name="connsiteX37" fmla="*/ 1490677 w 2162559"/>
                <a:gd name="connsiteY37" fmla="*/ 1053856 h 1570989"/>
                <a:gd name="connsiteX38" fmla="*/ 1551010 w 2162559"/>
                <a:gd name="connsiteY38" fmla="*/ 1030350 h 1570989"/>
                <a:gd name="connsiteX39" fmla="*/ 1580000 w 2162559"/>
                <a:gd name="connsiteY39" fmla="*/ 877952 h 1570989"/>
                <a:gd name="connsiteX40" fmla="*/ 1601156 w 2162559"/>
                <a:gd name="connsiteY40" fmla="*/ 863457 h 1570989"/>
                <a:gd name="connsiteX41" fmla="*/ 1727697 w 2162559"/>
                <a:gd name="connsiteY41" fmla="*/ 915170 h 1570989"/>
                <a:gd name="connsiteX42" fmla="*/ 1800958 w 2162559"/>
                <a:gd name="connsiteY42" fmla="*/ 963750 h 1570989"/>
                <a:gd name="connsiteX43" fmla="*/ 1927107 w 2162559"/>
                <a:gd name="connsiteY43" fmla="*/ 1104002 h 1570989"/>
                <a:gd name="connsiteX44" fmla="*/ 2165302 w 2162559"/>
                <a:gd name="connsiteY44" fmla="*/ 915954 h 1570989"/>
                <a:gd name="connsiteX45" fmla="*/ 2023482 w 2162559"/>
                <a:gd name="connsiteY45" fmla="*/ 751019 h 1570989"/>
                <a:gd name="connsiteX46" fmla="*/ 1894198 w 2162559"/>
                <a:gd name="connsiteY46" fmla="*/ 627221 h 1570989"/>
                <a:gd name="connsiteX47" fmla="*/ 1800174 w 2162559"/>
                <a:gd name="connsiteY47" fmla="*/ 504989 h 1570989"/>
                <a:gd name="connsiteX48" fmla="*/ 1751203 w 2162559"/>
                <a:gd name="connsiteY48" fmla="*/ 421151 h 1570989"/>
                <a:gd name="connsiteX49" fmla="*/ 1751203 w 2162559"/>
                <a:gd name="connsiteY49" fmla="*/ 421151 h 1570989"/>
                <a:gd name="connsiteX50" fmla="*/ 1699098 w 2162559"/>
                <a:gd name="connsiteY50" fmla="*/ 333395 h 1570989"/>
                <a:gd name="connsiteX51" fmla="*/ 1669324 w 2162559"/>
                <a:gd name="connsiteY51" fmla="*/ 311064 h 1570989"/>
                <a:gd name="connsiteX52" fmla="*/ 1598414 w 2162559"/>
                <a:gd name="connsiteY52" fmla="*/ 271495 h 1570989"/>
                <a:gd name="connsiteX53" fmla="*/ 1591362 w 2162559"/>
                <a:gd name="connsiteY53" fmla="*/ 265227 h 1570989"/>
                <a:gd name="connsiteX54" fmla="*/ 1580000 w 2162559"/>
                <a:gd name="connsiteY54" fmla="*/ 238195 h 1570989"/>
                <a:gd name="connsiteX55" fmla="*/ 1580000 w 2162559"/>
                <a:gd name="connsiteY55" fmla="*/ 238195 h 1570989"/>
                <a:gd name="connsiteX56" fmla="*/ 1552577 w 2162559"/>
                <a:gd name="connsiteY56" fmla="*/ 195101 h 1570989"/>
                <a:gd name="connsiteX57" fmla="*/ 1529854 w 2162559"/>
                <a:gd name="connsiteY57" fmla="*/ 173162 h 1570989"/>
                <a:gd name="connsiteX58" fmla="*/ 1463254 w 2162559"/>
                <a:gd name="connsiteY58" fmla="*/ 145346 h 1570989"/>
                <a:gd name="connsiteX59" fmla="*/ 1357476 w 2162559"/>
                <a:gd name="connsiteY59" fmla="*/ 159058 h 1570989"/>
                <a:gd name="connsiteX60" fmla="*/ 1284999 w 2162559"/>
                <a:gd name="connsiteY60" fmla="*/ 86189 h 1570989"/>
                <a:gd name="connsiteX61" fmla="*/ 1210955 w 2162559"/>
                <a:gd name="connsiteY61" fmla="*/ 36434 h 1570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2162559" h="1570989">
                  <a:moveTo>
                    <a:pt x="1117322" y="0"/>
                  </a:moveTo>
                  <a:cubicBezTo>
                    <a:pt x="1102043" y="0"/>
                    <a:pt x="1087156" y="1959"/>
                    <a:pt x="1073836" y="10186"/>
                  </a:cubicBezTo>
                  <a:cubicBezTo>
                    <a:pt x="1071486" y="14495"/>
                    <a:pt x="1011937" y="43878"/>
                    <a:pt x="986864" y="48579"/>
                  </a:cubicBezTo>
                  <a:cubicBezTo>
                    <a:pt x="986864" y="48579"/>
                    <a:pt x="987255" y="48971"/>
                    <a:pt x="987255" y="48971"/>
                  </a:cubicBezTo>
                  <a:cubicBezTo>
                    <a:pt x="983338" y="52497"/>
                    <a:pt x="904592" y="72477"/>
                    <a:pt x="902242" y="75219"/>
                  </a:cubicBezTo>
                  <a:cubicBezTo>
                    <a:pt x="899891" y="75611"/>
                    <a:pt x="870509" y="81880"/>
                    <a:pt x="861498" y="91674"/>
                  </a:cubicBezTo>
                  <a:cubicBezTo>
                    <a:pt x="845827" y="101076"/>
                    <a:pt x="809393" y="129283"/>
                    <a:pt x="807434" y="134376"/>
                  </a:cubicBezTo>
                  <a:cubicBezTo>
                    <a:pt x="787062" y="141428"/>
                    <a:pt x="767082" y="149264"/>
                    <a:pt x="746318" y="155924"/>
                  </a:cubicBezTo>
                  <a:cubicBezTo>
                    <a:pt x="728297" y="161408"/>
                    <a:pt x="684811" y="178646"/>
                    <a:pt x="680893" y="180605"/>
                  </a:cubicBezTo>
                  <a:cubicBezTo>
                    <a:pt x="680893" y="180605"/>
                    <a:pt x="680893" y="180605"/>
                    <a:pt x="680893" y="180605"/>
                  </a:cubicBezTo>
                  <a:cubicBezTo>
                    <a:pt x="653469" y="178254"/>
                    <a:pt x="626829" y="183739"/>
                    <a:pt x="601364" y="193142"/>
                  </a:cubicBezTo>
                  <a:cubicBezTo>
                    <a:pt x="577466" y="202152"/>
                    <a:pt x="523794" y="239762"/>
                    <a:pt x="517526" y="244072"/>
                  </a:cubicBezTo>
                  <a:cubicBezTo>
                    <a:pt x="517526" y="244072"/>
                    <a:pt x="510474" y="247597"/>
                    <a:pt x="506556" y="249165"/>
                  </a:cubicBezTo>
                  <a:cubicBezTo>
                    <a:pt x="448183" y="277764"/>
                    <a:pt x="392943" y="310672"/>
                    <a:pt x="352591" y="363561"/>
                  </a:cubicBezTo>
                  <a:cubicBezTo>
                    <a:pt x="349849" y="367087"/>
                    <a:pt x="310280" y="418017"/>
                    <a:pt x="310280" y="418017"/>
                  </a:cubicBezTo>
                  <a:cubicBezTo>
                    <a:pt x="310280" y="418017"/>
                    <a:pt x="310280" y="418017"/>
                    <a:pt x="310280" y="418017"/>
                  </a:cubicBezTo>
                  <a:cubicBezTo>
                    <a:pt x="310280" y="418017"/>
                    <a:pt x="198626" y="579817"/>
                    <a:pt x="180605" y="607241"/>
                  </a:cubicBezTo>
                  <a:cubicBezTo>
                    <a:pt x="141428" y="667965"/>
                    <a:pt x="10970" y="824280"/>
                    <a:pt x="0" y="837992"/>
                  </a:cubicBezTo>
                  <a:cubicBezTo>
                    <a:pt x="392" y="841126"/>
                    <a:pt x="54064" y="864240"/>
                    <a:pt x="65425" y="870900"/>
                  </a:cubicBezTo>
                  <a:cubicBezTo>
                    <a:pt x="67776" y="873251"/>
                    <a:pt x="143779" y="923397"/>
                    <a:pt x="159450" y="938285"/>
                  </a:cubicBezTo>
                  <a:cubicBezTo>
                    <a:pt x="183739" y="961007"/>
                    <a:pt x="203719" y="987647"/>
                    <a:pt x="225658" y="1012721"/>
                  </a:cubicBezTo>
                  <a:cubicBezTo>
                    <a:pt x="253866" y="986080"/>
                    <a:pt x="335353" y="913995"/>
                    <a:pt x="343189" y="907727"/>
                  </a:cubicBezTo>
                  <a:cubicBezTo>
                    <a:pt x="372180" y="885788"/>
                    <a:pt x="402738" y="867375"/>
                    <a:pt x="440347" y="865807"/>
                  </a:cubicBezTo>
                  <a:cubicBezTo>
                    <a:pt x="449358" y="865416"/>
                    <a:pt x="489318" y="864632"/>
                    <a:pt x="490102" y="868942"/>
                  </a:cubicBezTo>
                  <a:cubicBezTo>
                    <a:pt x="494019" y="884221"/>
                    <a:pt x="497154" y="899891"/>
                    <a:pt x="501855" y="914778"/>
                  </a:cubicBezTo>
                  <a:cubicBezTo>
                    <a:pt x="511257" y="947687"/>
                    <a:pt x="521051" y="980987"/>
                    <a:pt x="539856" y="1009978"/>
                  </a:cubicBezTo>
                  <a:cubicBezTo>
                    <a:pt x="556311" y="1035443"/>
                    <a:pt x="580208" y="1044454"/>
                    <a:pt x="609983" y="1037402"/>
                  </a:cubicBezTo>
                  <a:cubicBezTo>
                    <a:pt x="630747" y="1032309"/>
                    <a:pt x="650727" y="1025257"/>
                    <a:pt x="669532" y="1015463"/>
                  </a:cubicBezTo>
                  <a:cubicBezTo>
                    <a:pt x="676975" y="1011545"/>
                    <a:pt x="678542" y="1013504"/>
                    <a:pt x="679718" y="1020556"/>
                  </a:cubicBezTo>
                  <a:cubicBezTo>
                    <a:pt x="683635" y="1040928"/>
                    <a:pt x="687945" y="1061300"/>
                    <a:pt x="691862" y="1081672"/>
                  </a:cubicBezTo>
                  <a:cubicBezTo>
                    <a:pt x="710275" y="1174913"/>
                    <a:pt x="728297" y="1268153"/>
                    <a:pt x="746710" y="1361002"/>
                  </a:cubicBezTo>
                  <a:cubicBezTo>
                    <a:pt x="749452" y="1372364"/>
                    <a:pt x="746710" y="1387643"/>
                    <a:pt x="757679" y="1393911"/>
                  </a:cubicBezTo>
                  <a:cubicBezTo>
                    <a:pt x="778835" y="1406056"/>
                    <a:pt x="1094600" y="1562371"/>
                    <a:pt x="1106353" y="1567856"/>
                  </a:cubicBezTo>
                  <a:cubicBezTo>
                    <a:pt x="1117322" y="1577258"/>
                    <a:pt x="1128292" y="1573732"/>
                    <a:pt x="1138870" y="1567856"/>
                  </a:cubicBezTo>
                  <a:cubicBezTo>
                    <a:pt x="1145530" y="1561196"/>
                    <a:pt x="1332795" y="1447583"/>
                    <a:pt x="1334362" y="1441315"/>
                  </a:cubicBezTo>
                  <a:cubicBezTo>
                    <a:pt x="1338671" y="1422902"/>
                    <a:pt x="1416241" y="1067176"/>
                    <a:pt x="1422902" y="1036618"/>
                  </a:cubicBezTo>
                  <a:cubicBezTo>
                    <a:pt x="1424469" y="1029175"/>
                    <a:pt x="1426428" y="1026824"/>
                    <a:pt x="1434263" y="1031134"/>
                  </a:cubicBezTo>
                  <a:cubicBezTo>
                    <a:pt x="1452284" y="1040928"/>
                    <a:pt x="1471089" y="1048371"/>
                    <a:pt x="1490677" y="1053856"/>
                  </a:cubicBezTo>
                  <a:cubicBezTo>
                    <a:pt x="1520452" y="1062083"/>
                    <a:pt x="1538473" y="1055423"/>
                    <a:pt x="1551010" y="1030350"/>
                  </a:cubicBezTo>
                  <a:cubicBezTo>
                    <a:pt x="1554144" y="1024082"/>
                    <a:pt x="1579217" y="879128"/>
                    <a:pt x="1580000" y="877952"/>
                  </a:cubicBezTo>
                  <a:cubicBezTo>
                    <a:pt x="1580392" y="856013"/>
                    <a:pt x="1581176" y="855230"/>
                    <a:pt x="1601156" y="863457"/>
                  </a:cubicBezTo>
                  <a:cubicBezTo>
                    <a:pt x="1643467" y="880695"/>
                    <a:pt x="1685386" y="898324"/>
                    <a:pt x="1727697" y="915170"/>
                  </a:cubicBezTo>
                  <a:cubicBezTo>
                    <a:pt x="1755513" y="926532"/>
                    <a:pt x="1780586" y="939852"/>
                    <a:pt x="1800958" y="963750"/>
                  </a:cubicBezTo>
                  <a:cubicBezTo>
                    <a:pt x="1834258" y="1003318"/>
                    <a:pt x="1923581" y="1092641"/>
                    <a:pt x="1927107" y="1104002"/>
                  </a:cubicBezTo>
                  <a:cubicBezTo>
                    <a:pt x="1929066" y="1102044"/>
                    <a:pt x="2139837" y="932800"/>
                    <a:pt x="2165302" y="915954"/>
                  </a:cubicBezTo>
                  <a:cubicBezTo>
                    <a:pt x="2162560" y="912428"/>
                    <a:pt x="2029358" y="752587"/>
                    <a:pt x="2023482" y="751019"/>
                  </a:cubicBezTo>
                  <a:cubicBezTo>
                    <a:pt x="2021915" y="750628"/>
                    <a:pt x="1931025" y="672666"/>
                    <a:pt x="1894198" y="627221"/>
                  </a:cubicBezTo>
                  <a:cubicBezTo>
                    <a:pt x="1861682" y="587260"/>
                    <a:pt x="1827598" y="548867"/>
                    <a:pt x="1800174" y="504989"/>
                  </a:cubicBezTo>
                  <a:cubicBezTo>
                    <a:pt x="1782936" y="477565"/>
                    <a:pt x="1767657" y="448966"/>
                    <a:pt x="1751203" y="421151"/>
                  </a:cubicBezTo>
                  <a:cubicBezTo>
                    <a:pt x="1751203" y="421151"/>
                    <a:pt x="1751203" y="421151"/>
                    <a:pt x="1751203" y="421151"/>
                  </a:cubicBezTo>
                  <a:cubicBezTo>
                    <a:pt x="1735924" y="390593"/>
                    <a:pt x="1719470" y="360818"/>
                    <a:pt x="1699098" y="333395"/>
                  </a:cubicBezTo>
                  <a:cubicBezTo>
                    <a:pt x="1691654" y="323209"/>
                    <a:pt x="1682252" y="313806"/>
                    <a:pt x="1669324" y="311064"/>
                  </a:cubicBezTo>
                  <a:cubicBezTo>
                    <a:pt x="1641508" y="305187"/>
                    <a:pt x="1619569" y="289517"/>
                    <a:pt x="1598414" y="271495"/>
                  </a:cubicBezTo>
                  <a:cubicBezTo>
                    <a:pt x="1597238" y="267969"/>
                    <a:pt x="1595671" y="265619"/>
                    <a:pt x="1591362" y="265227"/>
                  </a:cubicBezTo>
                  <a:cubicBezTo>
                    <a:pt x="1591362" y="265227"/>
                    <a:pt x="1585877" y="238979"/>
                    <a:pt x="1580000" y="238195"/>
                  </a:cubicBezTo>
                  <a:lnTo>
                    <a:pt x="1580000" y="238195"/>
                  </a:lnTo>
                  <a:cubicBezTo>
                    <a:pt x="1572557" y="222916"/>
                    <a:pt x="1562371" y="209204"/>
                    <a:pt x="1552577" y="195101"/>
                  </a:cubicBezTo>
                  <a:cubicBezTo>
                    <a:pt x="1547484" y="185306"/>
                    <a:pt x="1540432" y="177471"/>
                    <a:pt x="1529854" y="173162"/>
                  </a:cubicBezTo>
                  <a:cubicBezTo>
                    <a:pt x="1509091" y="160233"/>
                    <a:pt x="1487935" y="149264"/>
                    <a:pt x="1463254" y="145346"/>
                  </a:cubicBezTo>
                  <a:cubicBezTo>
                    <a:pt x="1426428" y="139078"/>
                    <a:pt x="1391560" y="146129"/>
                    <a:pt x="1357476" y="159058"/>
                  </a:cubicBezTo>
                  <a:cubicBezTo>
                    <a:pt x="1343373" y="142995"/>
                    <a:pt x="1296361" y="92457"/>
                    <a:pt x="1284999" y="86189"/>
                  </a:cubicBezTo>
                  <a:cubicBezTo>
                    <a:pt x="1283040" y="86189"/>
                    <a:pt x="1234069" y="51322"/>
                    <a:pt x="1210955" y="36434"/>
                  </a:cubicBezTo>
                </a:path>
              </a:pathLst>
            </a:custGeom>
            <a:solidFill>
              <a:srgbClr val="F9BA99"/>
            </a:solidFill>
            <a:ln w="4506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F2DEF1DF-608B-4E47-AD21-A7C9B9C78803}"/>
                </a:ext>
              </a:extLst>
            </p:cNvPr>
            <p:cNvSpPr/>
            <p:nvPr/>
          </p:nvSpPr>
          <p:spPr>
            <a:xfrm>
              <a:off x="2197972" y="3226710"/>
              <a:ext cx="2333722" cy="3918561"/>
            </a:xfrm>
            <a:custGeom>
              <a:avLst/>
              <a:gdLst>
                <a:gd name="connsiteX0" fmla="*/ 1569189 w 1743367"/>
                <a:gd name="connsiteY0" fmla="*/ 1800667 h 1813886"/>
                <a:gd name="connsiteX1" fmla="*/ 1568014 w 1743367"/>
                <a:gd name="connsiteY1" fmla="*/ 1801842 h 1813886"/>
                <a:gd name="connsiteX2" fmla="*/ 1413265 w 1743367"/>
                <a:gd name="connsiteY2" fmla="*/ 1809677 h 1813886"/>
                <a:gd name="connsiteX3" fmla="*/ 1019146 w 1743367"/>
                <a:gd name="connsiteY3" fmla="*/ 1807718 h 1813886"/>
                <a:gd name="connsiteX4" fmla="*/ 959989 w 1743367"/>
                <a:gd name="connsiteY4" fmla="*/ 1806935 h 1813886"/>
                <a:gd name="connsiteX5" fmla="*/ 964691 w 1743367"/>
                <a:gd name="connsiteY5" fmla="*/ 1694889 h 1813886"/>
                <a:gd name="connsiteX6" fmla="*/ 820912 w 1743367"/>
                <a:gd name="connsiteY6" fmla="*/ 1613793 h 1813886"/>
                <a:gd name="connsiteX7" fmla="*/ 395452 w 1743367"/>
                <a:gd name="connsiteY7" fmla="*/ 1453168 h 1813886"/>
                <a:gd name="connsiteX8" fmla="*/ 390359 w 1743367"/>
                <a:gd name="connsiteY8" fmla="*/ 1451601 h 1813886"/>
                <a:gd name="connsiteX9" fmla="*/ 196042 w 1743367"/>
                <a:gd name="connsiteY9" fmla="*/ 1350133 h 1813886"/>
                <a:gd name="connsiteX10" fmla="*/ 51871 w 1743367"/>
                <a:gd name="connsiteY10" fmla="*/ 1191859 h 1813886"/>
                <a:gd name="connsiteX11" fmla="*/ 6034 w 1743367"/>
                <a:gd name="connsiteY11" fmla="*/ 1120557 h 1813886"/>
                <a:gd name="connsiteX12" fmla="*/ 107502 w 1743367"/>
                <a:gd name="connsiteY12" fmla="*/ 827515 h 1813886"/>
                <a:gd name="connsiteX13" fmla="*/ 401720 w 1743367"/>
                <a:gd name="connsiteY13" fmla="*/ 469830 h 1813886"/>
                <a:gd name="connsiteX14" fmla="*/ 805241 w 1743367"/>
                <a:gd name="connsiteY14" fmla="*/ 8328 h 1813886"/>
                <a:gd name="connsiteX15" fmla="*/ 830314 w 1743367"/>
                <a:gd name="connsiteY15" fmla="*/ 8719 h 1813886"/>
                <a:gd name="connsiteX16" fmla="*/ 952546 w 1743367"/>
                <a:gd name="connsiteY16" fmla="*/ 125466 h 1813886"/>
                <a:gd name="connsiteX17" fmla="*/ 1092799 w 1743367"/>
                <a:gd name="connsiteY17" fmla="*/ 242605 h 1813886"/>
                <a:gd name="connsiteX18" fmla="*/ 1126099 w 1743367"/>
                <a:gd name="connsiteY18" fmla="*/ 282957 h 1813886"/>
                <a:gd name="connsiteX19" fmla="*/ 979578 w 1743367"/>
                <a:gd name="connsiteY19" fmla="*/ 589711 h 1813886"/>
                <a:gd name="connsiteX20" fmla="*/ 869883 w 1743367"/>
                <a:gd name="connsiteY20" fmla="*/ 706067 h 1813886"/>
                <a:gd name="connsiteX21" fmla="*/ 790354 w 1743367"/>
                <a:gd name="connsiteY21" fmla="*/ 860423 h 1813886"/>
                <a:gd name="connsiteX22" fmla="*/ 797406 w 1743367"/>
                <a:gd name="connsiteY22" fmla="*/ 874527 h 1813886"/>
                <a:gd name="connsiteX23" fmla="*/ 848727 w 1743367"/>
                <a:gd name="connsiteY23" fmla="*/ 846711 h 1813886"/>
                <a:gd name="connsiteX24" fmla="*/ 902791 w 1743367"/>
                <a:gd name="connsiteY24" fmla="*/ 688829 h 1813886"/>
                <a:gd name="connsiteX25" fmla="*/ 952154 w 1743367"/>
                <a:gd name="connsiteY25" fmla="*/ 665323 h 1813886"/>
                <a:gd name="connsiteX26" fmla="*/ 1325117 w 1743367"/>
                <a:gd name="connsiteY26" fmla="*/ 734666 h 1813886"/>
                <a:gd name="connsiteX27" fmla="*/ 1413265 w 1743367"/>
                <a:gd name="connsiteY27" fmla="*/ 771884 h 1813886"/>
                <a:gd name="connsiteX28" fmla="*/ 1421101 w 1743367"/>
                <a:gd name="connsiteY28" fmla="*/ 748769 h 1813886"/>
                <a:gd name="connsiteX29" fmla="*/ 1453225 w 1743367"/>
                <a:gd name="connsiteY29" fmla="*/ 714685 h 1813886"/>
                <a:gd name="connsiteX30" fmla="*/ 1633831 w 1743367"/>
                <a:gd name="connsiteY30" fmla="*/ 551710 h 1813886"/>
                <a:gd name="connsiteX31" fmla="*/ 1703174 w 1743367"/>
                <a:gd name="connsiteY31" fmla="*/ 509791 h 1813886"/>
                <a:gd name="connsiteX32" fmla="*/ 1711009 w 1743367"/>
                <a:gd name="connsiteY32" fmla="*/ 633981 h 1813886"/>
                <a:gd name="connsiteX33" fmla="*/ 1743917 w 1743367"/>
                <a:gd name="connsiteY33" fmla="*/ 795782 h 1813886"/>
                <a:gd name="connsiteX34" fmla="*/ 1721978 w 1743367"/>
                <a:gd name="connsiteY34" fmla="*/ 957973 h 1813886"/>
                <a:gd name="connsiteX35" fmla="*/ 1660862 w 1743367"/>
                <a:gd name="connsiteY35" fmla="*/ 1311348 h 1813886"/>
                <a:gd name="connsiteX36" fmla="*/ 1618552 w 1743367"/>
                <a:gd name="connsiteY36" fmla="*/ 1567565 h 1813886"/>
                <a:gd name="connsiteX37" fmla="*/ 1597396 w 1743367"/>
                <a:gd name="connsiteY37" fmla="*/ 1695673 h 1813886"/>
                <a:gd name="connsiteX38" fmla="*/ 1569189 w 1743367"/>
                <a:gd name="connsiteY38" fmla="*/ 1800667 h 1813886"/>
                <a:gd name="connsiteX0" fmla="*/ 1636072 w 1744918"/>
                <a:gd name="connsiteY0" fmla="*/ 2744463 h 2744463"/>
                <a:gd name="connsiteX1" fmla="*/ 1568014 w 1744918"/>
                <a:gd name="connsiteY1" fmla="*/ 1801842 h 2744463"/>
                <a:gd name="connsiteX2" fmla="*/ 1413265 w 1744918"/>
                <a:gd name="connsiteY2" fmla="*/ 1809677 h 2744463"/>
                <a:gd name="connsiteX3" fmla="*/ 1019146 w 1744918"/>
                <a:gd name="connsiteY3" fmla="*/ 1807718 h 2744463"/>
                <a:gd name="connsiteX4" fmla="*/ 959989 w 1744918"/>
                <a:gd name="connsiteY4" fmla="*/ 1806935 h 2744463"/>
                <a:gd name="connsiteX5" fmla="*/ 964691 w 1744918"/>
                <a:gd name="connsiteY5" fmla="*/ 1694889 h 2744463"/>
                <a:gd name="connsiteX6" fmla="*/ 820912 w 1744918"/>
                <a:gd name="connsiteY6" fmla="*/ 1613793 h 2744463"/>
                <a:gd name="connsiteX7" fmla="*/ 395452 w 1744918"/>
                <a:gd name="connsiteY7" fmla="*/ 1453168 h 2744463"/>
                <a:gd name="connsiteX8" fmla="*/ 390359 w 1744918"/>
                <a:gd name="connsiteY8" fmla="*/ 1451601 h 2744463"/>
                <a:gd name="connsiteX9" fmla="*/ 196042 w 1744918"/>
                <a:gd name="connsiteY9" fmla="*/ 1350133 h 2744463"/>
                <a:gd name="connsiteX10" fmla="*/ 51871 w 1744918"/>
                <a:gd name="connsiteY10" fmla="*/ 1191859 h 2744463"/>
                <a:gd name="connsiteX11" fmla="*/ 6034 w 1744918"/>
                <a:gd name="connsiteY11" fmla="*/ 1120557 h 2744463"/>
                <a:gd name="connsiteX12" fmla="*/ 107502 w 1744918"/>
                <a:gd name="connsiteY12" fmla="*/ 827515 h 2744463"/>
                <a:gd name="connsiteX13" fmla="*/ 401720 w 1744918"/>
                <a:gd name="connsiteY13" fmla="*/ 469830 h 2744463"/>
                <a:gd name="connsiteX14" fmla="*/ 805241 w 1744918"/>
                <a:gd name="connsiteY14" fmla="*/ 8328 h 2744463"/>
                <a:gd name="connsiteX15" fmla="*/ 830314 w 1744918"/>
                <a:gd name="connsiteY15" fmla="*/ 8719 h 2744463"/>
                <a:gd name="connsiteX16" fmla="*/ 952546 w 1744918"/>
                <a:gd name="connsiteY16" fmla="*/ 125466 h 2744463"/>
                <a:gd name="connsiteX17" fmla="*/ 1092799 w 1744918"/>
                <a:gd name="connsiteY17" fmla="*/ 242605 h 2744463"/>
                <a:gd name="connsiteX18" fmla="*/ 1126099 w 1744918"/>
                <a:gd name="connsiteY18" fmla="*/ 282957 h 2744463"/>
                <a:gd name="connsiteX19" fmla="*/ 979578 w 1744918"/>
                <a:gd name="connsiteY19" fmla="*/ 589711 h 2744463"/>
                <a:gd name="connsiteX20" fmla="*/ 869883 w 1744918"/>
                <a:gd name="connsiteY20" fmla="*/ 706067 h 2744463"/>
                <a:gd name="connsiteX21" fmla="*/ 790354 w 1744918"/>
                <a:gd name="connsiteY21" fmla="*/ 860423 h 2744463"/>
                <a:gd name="connsiteX22" fmla="*/ 797406 w 1744918"/>
                <a:gd name="connsiteY22" fmla="*/ 874527 h 2744463"/>
                <a:gd name="connsiteX23" fmla="*/ 848727 w 1744918"/>
                <a:gd name="connsiteY23" fmla="*/ 846711 h 2744463"/>
                <a:gd name="connsiteX24" fmla="*/ 902791 w 1744918"/>
                <a:gd name="connsiteY24" fmla="*/ 688829 h 2744463"/>
                <a:gd name="connsiteX25" fmla="*/ 952154 w 1744918"/>
                <a:gd name="connsiteY25" fmla="*/ 665323 h 2744463"/>
                <a:gd name="connsiteX26" fmla="*/ 1325117 w 1744918"/>
                <a:gd name="connsiteY26" fmla="*/ 734666 h 2744463"/>
                <a:gd name="connsiteX27" fmla="*/ 1413265 w 1744918"/>
                <a:gd name="connsiteY27" fmla="*/ 771884 h 2744463"/>
                <a:gd name="connsiteX28" fmla="*/ 1421101 w 1744918"/>
                <a:gd name="connsiteY28" fmla="*/ 748769 h 2744463"/>
                <a:gd name="connsiteX29" fmla="*/ 1453225 w 1744918"/>
                <a:gd name="connsiteY29" fmla="*/ 714685 h 2744463"/>
                <a:gd name="connsiteX30" fmla="*/ 1633831 w 1744918"/>
                <a:gd name="connsiteY30" fmla="*/ 551710 h 2744463"/>
                <a:gd name="connsiteX31" fmla="*/ 1703174 w 1744918"/>
                <a:gd name="connsiteY31" fmla="*/ 509791 h 2744463"/>
                <a:gd name="connsiteX32" fmla="*/ 1711009 w 1744918"/>
                <a:gd name="connsiteY32" fmla="*/ 633981 h 2744463"/>
                <a:gd name="connsiteX33" fmla="*/ 1743917 w 1744918"/>
                <a:gd name="connsiteY33" fmla="*/ 795782 h 2744463"/>
                <a:gd name="connsiteX34" fmla="*/ 1721978 w 1744918"/>
                <a:gd name="connsiteY34" fmla="*/ 957973 h 2744463"/>
                <a:gd name="connsiteX35" fmla="*/ 1660862 w 1744918"/>
                <a:gd name="connsiteY35" fmla="*/ 1311348 h 2744463"/>
                <a:gd name="connsiteX36" fmla="*/ 1618552 w 1744918"/>
                <a:gd name="connsiteY36" fmla="*/ 1567565 h 2744463"/>
                <a:gd name="connsiteX37" fmla="*/ 1597396 w 1744918"/>
                <a:gd name="connsiteY37" fmla="*/ 1695673 h 2744463"/>
                <a:gd name="connsiteX38" fmla="*/ 1636072 w 1744918"/>
                <a:gd name="connsiteY38" fmla="*/ 2744463 h 2744463"/>
                <a:gd name="connsiteX0" fmla="*/ 1636072 w 1744918"/>
                <a:gd name="connsiteY0" fmla="*/ 2744463 h 2744796"/>
                <a:gd name="connsiteX1" fmla="*/ 1413265 w 1744918"/>
                <a:gd name="connsiteY1" fmla="*/ 1809677 h 2744796"/>
                <a:gd name="connsiteX2" fmla="*/ 1019146 w 1744918"/>
                <a:gd name="connsiteY2" fmla="*/ 1807718 h 2744796"/>
                <a:gd name="connsiteX3" fmla="*/ 959989 w 1744918"/>
                <a:gd name="connsiteY3" fmla="*/ 1806935 h 2744796"/>
                <a:gd name="connsiteX4" fmla="*/ 964691 w 1744918"/>
                <a:gd name="connsiteY4" fmla="*/ 1694889 h 2744796"/>
                <a:gd name="connsiteX5" fmla="*/ 820912 w 1744918"/>
                <a:gd name="connsiteY5" fmla="*/ 1613793 h 2744796"/>
                <a:gd name="connsiteX6" fmla="*/ 395452 w 1744918"/>
                <a:gd name="connsiteY6" fmla="*/ 1453168 h 2744796"/>
                <a:gd name="connsiteX7" fmla="*/ 390359 w 1744918"/>
                <a:gd name="connsiteY7" fmla="*/ 1451601 h 2744796"/>
                <a:gd name="connsiteX8" fmla="*/ 196042 w 1744918"/>
                <a:gd name="connsiteY8" fmla="*/ 1350133 h 2744796"/>
                <a:gd name="connsiteX9" fmla="*/ 51871 w 1744918"/>
                <a:gd name="connsiteY9" fmla="*/ 1191859 h 2744796"/>
                <a:gd name="connsiteX10" fmla="*/ 6034 w 1744918"/>
                <a:gd name="connsiteY10" fmla="*/ 1120557 h 2744796"/>
                <a:gd name="connsiteX11" fmla="*/ 107502 w 1744918"/>
                <a:gd name="connsiteY11" fmla="*/ 827515 h 2744796"/>
                <a:gd name="connsiteX12" fmla="*/ 401720 w 1744918"/>
                <a:gd name="connsiteY12" fmla="*/ 469830 h 2744796"/>
                <a:gd name="connsiteX13" fmla="*/ 805241 w 1744918"/>
                <a:gd name="connsiteY13" fmla="*/ 8328 h 2744796"/>
                <a:gd name="connsiteX14" fmla="*/ 830314 w 1744918"/>
                <a:gd name="connsiteY14" fmla="*/ 8719 h 2744796"/>
                <a:gd name="connsiteX15" fmla="*/ 952546 w 1744918"/>
                <a:gd name="connsiteY15" fmla="*/ 125466 h 2744796"/>
                <a:gd name="connsiteX16" fmla="*/ 1092799 w 1744918"/>
                <a:gd name="connsiteY16" fmla="*/ 242605 h 2744796"/>
                <a:gd name="connsiteX17" fmla="*/ 1126099 w 1744918"/>
                <a:gd name="connsiteY17" fmla="*/ 282957 h 2744796"/>
                <a:gd name="connsiteX18" fmla="*/ 979578 w 1744918"/>
                <a:gd name="connsiteY18" fmla="*/ 589711 h 2744796"/>
                <a:gd name="connsiteX19" fmla="*/ 869883 w 1744918"/>
                <a:gd name="connsiteY19" fmla="*/ 706067 h 2744796"/>
                <a:gd name="connsiteX20" fmla="*/ 790354 w 1744918"/>
                <a:gd name="connsiteY20" fmla="*/ 860423 h 2744796"/>
                <a:gd name="connsiteX21" fmla="*/ 797406 w 1744918"/>
                <a:gd name="connsiteY21" fmla="*/ 874527 h 2744796"/>
                <a:gd name="connsiteX22" fmla="*/ 848727 w 1744918"/>
                <a:gd name="connsiteY22" fmla="*/ 846711 h 2744796"/>
                <a:gd name="connsiteX23" fmla="*/ 902791 w 1744918"/>
                <a:gd name="connsiteY23" fmla="*/ 688829 h 2744796"/>
                <a:gd name="connsiteX24" fmla="*/ 952154 w 1744918"/>
                <a:gd name="connsiteY24" fmla="*/ 665323 h 2744796"/>
                <a:gd name="connsiteX25" fmla="*/ 1325117 w 1744918"/>
                <a:gd name="connsiteY25" fmla="*/ 734666 h 2744796"/>
                <a:gd name="connsiteX26" fmla="*/ 1413265 w 1744918"/>
                <a:gd name="connsiteY26" fmla="*/ 771884 h 2744796"/>
                <a:gd name="connsiteX27" fmla="*/ 1421101 w 1744918"/>
                <a:gd name="connsiteY27" fmla="*/ 748769 h 2744796"/>
                <a:gd name="connsiteX28" fmla="*/ 1453225 w 1744918"/>
                <a:gd name="connsiteY28" fmla="*/ 714685 h 2744796"/>
                <a:gd name="connsiteX29" fmla="*/ 1633831 w 1744918"/>
                <a:gd name="connsiteY29" fmla="*/ 551710 h 2744796"/>
                <a:gd name="connsiteX30" fmla="*/ 1703174 w 1744918"/>
                <a:gd name="connsiteY30" fmla="*/ 509791 h 2744796"/>
                <a:gd name="connsiteX31" fmla="*/ 1711009 w 1744918"/>
                <a:gd name="connsiteY31" fmla="*/ 633981 h 2744796"/>
                <a:gd name="connsiteX32" fmla="*/ 1743917 w 1744918"/>
                <a:gd name="connsiteY32" fmla="*/ 795782 h 2744796"/>
                <a:gd name="connsiteX33" fmla="*/ 1721978 w 1744918"/>
                <a:gd name="connsiteY33" fmla="*/ 957973 h 2744796"/>
                <a:gd name="connsiteX34" fmla="*/ 1660862 w 1744918"/>
                <a:gd name="connsiteY34" fmla="*/ 1311348 h 2744796"/>
                <a:gd name="connsiteX35" fmla="*/ 1618552 w 1744918"/>
                <a:gd name="connsiteY35" fmla="*/ 1567565 h 2744796"/>
                <a:gd name="connsiteX36" fmla="*/ 1597396 w 1744918"/>
                <a:gd name="connsiteY36" fmla="*/ 1695673 h 2744796"/>
                <a:gd name="connsiteX37" fmla="*/ 1636072 w 1744918"/>
                <a:gd name="connsiteY37" fmla="*/ 2744463 h 2744796"/>
                <a:gd name="connsiteX0" fmla="*/ 1636072 w 1744918"/>
                <a:gd name="connsiteY0" fmla="*/ 2744463 h 2744785"/>
                <a:gd name="connsiteX1" fmla="*/ 1019146 w 1744918"/>
                <a:gd name="connsiteY1" fmla="*/ 1807718 h 2744785"/>
                <a:gd name="connsiteX2" fmla="*/ 959989 w 1744918"/>
                <a:gd name="connsiteY2" fmla="*/ 1806935 h 2744785"/>
                <a:gd name="connsiteX3" fmla="*/ 964691 w 1744918"/>
                <a:gd name="connsiteY3" fmla="*/ 1694889 h 2744785"/>
                <a:gd name="connsiteX4" fmla="*/ 820912 w 1744918"/>
                <a:gd name="connsiteY4" fmla="*/ 1613793 h 2744785"/>
                <a:gd name="connsiteX5" fmla="*/ 395452 w 1744918"/>
                <a:gd name="connsiteY5" fmla="*/ 1453168 h 2744785"/>
                <a:gd name="connsiteX6" fmla="*/ 390359 w 1744918"/>
                <a:gd name="connsiteY6" fmla="*/ 1451601 h 2744785"/>
                <a:gd name="connsiteX7" fmla="*/ 196042 w 1744918"/>
                <a:gd name="connsiteY7" fmla="*/ 1350133 h 2744785"/>
                <a:gd name="connsiteX8" fmla="*/ 51871 w 1744918"/>
                <a:gd name="connsiteY8" fmla="*/ 1191859 h 2744785"/>
                <a:gd name="connsiteX9" fmla="*/ 6034 w 1744918"/>
                <a:gd name="connsiteY9" fmla="*/ 1120557 h 2744785"/>
                <a:gd name="connsiteX10" fmla="*/ 107502 w 1744918"/>
                <a:gd name="connsiteY10" fmla="*/ 827515 h 2744785"/>
                <a:gd name="connsiteX11" fmla="*/ 401720 w 1744918"/>
                <a:gd name="connsiteY11" fmla="*/ 469830 h 2744785"/>
                <a:gd name="connsiteX12" fmla="*/ 805241 w 1744918"/>
                <a:gd name="connsiteY12" fmla="*/ 8328 h 2744785"/>
                <a:gd name="connsiteX13" fmla="*/ 830314 w 1744918"/>
                <a:gd name="connsiteY13" fmla="*/ 8719 h 2744785"/>
                <a:gd name="connsiteX14" fmla="*/ 952546 w 1744918"/>
                <a:gd name="connsiteY14" fmla="*/ 125466 h 2744785"/>
                <a:gd name="connsiteX15" fmla="*/ 1092799 w 1744918"/>
                <a:gd name="connsiteY15" fmla="*/ 242605 h 2744785"/>
                <a:gd name="connsiteX16" fmla="*/ 1126099 w 1744918"/>
                <a:gd name="connsiteY16" fmla="*/ 282957 h 2744785"/>
                <a:gd name="connsiteX17" fmla="*/ 979578 w 1744918"/>
                <a:gd name="connsiteY17" fmla="*/ 589711 h 2744785"/>
                <a:gd name="connsiteX18" fmla="*/ 869883 w 1744918"/>
                <a:gd name="connsiteY18" fmla="*/ 706067 h 2744785"/>
                <a:gd name="connsiteX19" fmla="*/ 790354 w 1744918"/>
                <a:gd name="connsiteY19" fmla="*/ 860423 h 2744785"/>
                <a:gd name="connsiteX20" fmla="*/ 797406 w 1744918"/>
                <a:gd name="connsiteY20" fmla="*/ 874527 h 2744785"/>
                <a:gd name="connsiteX21" fmla="*/ 848727 w 1744918"/>
                <a:gd name="connsiteY21" fmla="*/ 846711 h 2744785"/>
                <a:gd name="connsiteX22" fmla="*/ 902791 w 1744918"/>
                <a:gd name="connsiteY22" fmla="*/ 688829 h 2744785"/>
                <a:gd name="connsiteX23" fmla="*/ 952154 w 1744918"/>
                <a:gd name="connsiteY23" fmla="*/ 665323 h 2744785"/>
                <a:gd name="connsiteX24" fmla="*/ 1325117 w 1744918"/>
                <a:gd name="connsiteY24" fmla="*/ 734666 h 2744785"/>
                <a:gd name="connsiteX25" fmla="*/ 1413265 w 1744918"/>
                <a:gd name="connsiteY25" fmla="*/ 771884 h 2744785"/>
                <a:gd name="connsiteX26" fmla="*/ 1421101 w 1744918"/>
                <a:gd name="connsiteY26" fmla="*/ 748769 h 2744785"/>
                <a:gd name="connsiteX27" fmla="*/ 1453225 w 1744918"/>
                <a:gd name="connsiteY27" fmla="*/ 714685 h 2744785"/>
                <a:gd name="connsiteX28" fmla="*/ 1633831 w 1744918"/>
                <a:gd name="connsiteY28" fmla="*/ 551710 h 2744785"/>
                <a:gd name="connsiteX29" fmla="*/ 1703174 w 1744918"/>
                <a:gd name="connsiteY29" fmla="*/ 509791 h 2744785"/>
                <a:gd name="connsiteX30" fmla="*/ 1711009 w 1744918"/>
                <a:gd name="connsiteY30" fmla="*/ 633981 h 2744785"/>
                <a:gd name="connsiteX31" fmla="*/ 1743917 w 1744918"/>
                <a:gd name="connsiteY31" fmla="*/ 795782 h 2744785"/>
                <a:gd name="connsiteX32" fmla="*/ 1721978 w 1744918"/>
                <a:gd name="connsiteY32" fmla="*/ 957973 h 2744785"/>
                <a:gd name="connsiteX33" fmla="*/ 1660862 w 1744918"/>
                <a:gd name="connsiteY33" fmla="*/ 1311348 h 2744785"/>
                <a:gd name="connsiteX34" fmla="*/ 1618552 w 1744918"/>
                <a:gd name="connsiteY34" fmla="*/ 1567565 h 2744785"/>
                <a:gd name="connsiteX35" fmla="*/ 1597396 w 1744918"/>
                <a:gd name="connsiteY35" fmla="*/ 1695673 h 2744785"/>
                <a:gd name="connsiteX36" fmla="*/ 1636072 w 1744918"/>
                <a:gd name="connsiteY36" fmla="*/ 2744463 h 2744785"/>
                <a:gd name="connsiteX0" fmla="*/ 1636072 w 1744918"/>
                <a:gd name="connsiteY0" fmla="*/ 2744463 h 2744787"/>
                <a:gd name="connsiteX1" fmla="*/ 959989 w 1744918"/>
                <a:gd name="connsiteY1" fmla="*/ 1806935 h 2744787"/>
                <a:gd name="connsiteX2" fmla="*/ 964691 w 1744918"/>
                <a:gd name="connsiteY2" fmla="*/ 1694889 h 2744787"/>
                <a:gd name="connsiteX3" fmla="*/ 820912 w 1744918"/>
                <a:gd name="connsiteY3" fmla="*/ 1613793 h 2744787"/>
                <a:gd name="connsiteX4" fmla="*/ 395452 w 1744918"/>
                <a:gd name="connsiteY4" fmla="*/ 1453168 h 2744787"/>
                <a:gd name="connsiteX5" fmla="*/ 390359 w 1744918"/>
                <a:gd name="connsiteY5" fmla="*/ 1451601 h 2744787"/>
                <a:gd name="connsiteX6" fmla="*/ 196042 w 1744918"/>
                <a:gd name="connsiteY6" fmla="*/ 1350133 h 2744787"/>
                <a:gd name="connsiteX7" fmla="*/ 51871 w 1744918"/>
                <a:gd name="connsiteY7" fmla="*/ 1191859 h 2744787"/>
                <a:gd name="connsiteX8" fmla="*/ 6034 w 1744918"/>
                <a:gd name="connsiteY8" fmla="*/ 1120557 h 2744787"/>
                <a:gd name="connsiteX9" fmla="*/ 107502 w 1744918"/>
                <a:gd name="connsiteY9" fmla="*/ 827515 h 2744787"/>
                <a:gd name="connsiteX10" fmla="*/ 401720 w 1744918"/>
                <a:gd name="connsiteY10" fmla="*/ 469830 h 2744787"/>
                <a:gd name="connsiteX11" fmla="*/ 805241 w 1744918"/>
                <a:gd name="connsiteY11" fmla="*/ 8328 h 2744787"/>
                <a:gd name="connsiteX12" fmla="*/ 830314 w 1744918"/>
                <a:gd name="connsiteY12" fmla="*/ 8719 h 2744787"/>
                <a:gd name="connsiteX13" fmla="*/ 952546 w 1744918"/>
                <a:gd name="connsiteY13" fmla="*/ 125466 h 2744787"/>
                <a:gd name="connsiteX14" fmla="*/ 1092799 w 1744918"/>
                <a:gd name="connsiteY14" fmla="*/ 242605 h 2744787"/>
                <a:gd name="connsiteX15" fmla="*/ 1126099 w 1744918"/>
                <a:gd name="connsiteY15" fmla="*/ 282957 h 2744787"/>
                <a:gd name="connsiteX16" fmla="*/ 979578 w 1744918"/>
                <a:gd name="connsiteY16" fmla="*/ 589711 h 2744787"/>
                <a:gd name="connsiteX17" fmla="*/ 869883 w 1744918"/>
                <a:gd name="connsiteY17" fmla="*/ 706067 h 2744787"/>
                <a:gd name="connsiteX18" fmla="*/ 790354 w 1744918"/>
                <a:gd name="connsiteY18" fmla="*/ 860423 h 2744787"/>
                <a:gd name="connsiteX19" fmla="*/ 797406 w 1744918"/>
                <a:gd name="connsiteY19" fmla="*/ 874527 h 2744787"/>
                <a:gd name="connsiteX20" fmla="*/ 848727 w 1744918"/>
                <a:gd name="connsiteY20" fmla="*/ 846711 h 2744787"/>
                <a:gd name="connsiteX21" fmla="*/ 902791 w 1744918"/>
                <a:gd name="connsiteY21" fmla="*/ 688829 h 2744787"/>
                <a:gd name="connsiteX22" fmla="*/ 952154 w 1744918"/>
                <a:gd name="connsiteY22" fmla="*/ 665323 h 2744787"/>
                <a:gd name="connsiteX23" fmla="*/ 1325117 w 1744918"/>
                <a:gd name="connsiteY23" fmla="*/ 734666 h 2744787"/>
                <a:gd name="connsiteX24" fmla="*/ 1413265 w 1744918"/>
                <a:gd name="connsiteY24" fmla="*/ 771884 h 2744787"/>
                <a:gd name="connsiteX25" fmla="*/ 1421101 w 1744918"/>
                <a:gd name="connsiteY25" fmla="*/ 748769 h 2744787"/>
                <a:gd name="connsiteX26" fmla="*/ 1453225 w 1744918"/>
                <a:gd name="connsiteY26" fmla="*/ 714685 h 2744787"/>
                <a:gd name="connsiteX27" fmla="*/ 1633831 w 1744918"/>
                <a:gd name="connsiteY27" fmla="*/ 551710 h 2744787"/>
                <a:gd name="connsiteX28" fmla="*/ 1703174 w 1744918"/>
                <a:gd name="connsiteY28" fmla="*/ 509791 h 2744787"/>
                <a:gd name="connsiteX29" fmla="*/ 1711009 w 1744918"/>
                <a:gd name="connsiteY29" fmla="*/ 633981 h 2744787"/>
                <a:gd name="connsiteX30" fmla="*/ 1743917 w 1744918"/>
                <a:gd name="connsiteY30" fmla="*/ 795782 h 2744787"/>
                <a:gd name="connsiteX31" fmla="*/ 1721978 w 1744918"/>
                <a:gd name="connsiteY31" fmla="*/ 957973 h 2744787"/>
                <a:gd name="connsiteX32" fmla="*/ 1660862 w 1744918"/>
                <a:gd name="connsiteY32" fmla="*/ 1311348 h 2744787"/>
                <a:gd name="connsiteX33" fmla="*/ 1618552 w 1744918"/>
                <a:gd name="connsiteY33" fmla="*/ 1567565 h 2744787"/>
                <a:gd name="connsiteX34" fmla="*/ 1597396 w 1744918"/>
                <a:gd name="connsiteY34" fmla="*/ 1695673 h 2744787"/>
                <a:gd name="connsiteX35" fmla="*/ 1636072 w 1744918"/>
                <a:gd name="connsiteY35" fmla="*/ 2744463 h 2744787"/>
                <a:gd name="connsiteX0" fmla="*/ 1636072 w 1744918"/>
                <a:gd name="connsiteY0" fmla="*/ 2744463 h 2800429"/>
                <a:gd name="connsiteX1" fmla="*/ 969485 w 1744918"/>
                <a:gd name="connsiteY1" fmla="*/ 2705866 h 2800429"/>
                <a:gd name="connsiteX2" fmla="*/ 964691 w 1744918"/>
                <a:gd name="connsiteY2" fmla="*/ 1694889 h 2800429"/>
                <a:gd name="connsiteX3" fmla="*/ 820912 w 1744918"/>
                <a:gd name="connsiteY3" fmla="*/ 1613793 h 2800429"/>
                <a:gd name="connsiteX4" fmla="*/ 395452 w 1744918"/>
                <a:gd name="connsiteY4" fmla="*/ 1453168 h 2800429"/>
                <a:gd name="connsiteX5" fmla="*/ 390359 w 1744918"/>
                <a:gd name="connsiteY5" fmla="*/ 1451601 h 2800429"/>
                <a:gd name="connsiteX6" fmla="*/ 196042 w 1744918"/>
                <a:gd name="connsiteY6" fmla="*/ 1350133 h 2800429"/>
                <a:gd name="connsiteX7" fmla="*/ 51871 w 1744918"/>
                <a:gd name="connsiteY7" fmla="*/ 1191859 h 2800429"/>
                <a:gd name="connsiteX8" fmla="*/ 6034 w 1744918"/>
                <a:gd name="connsiteY8" fmla="*/ 1120557 h 2800429"/>
                <a:gd name="connsiteX9" fmla="*/ 107502 w 1744918"/>
                <a:gd name="connsiteY9" fmla="*/ 827515 h 2800429"/>
                <a:gd name="connsiteX10" fmla="*/ 401720 w 1744918"/>
                <a:gd name="connsiteY10" fmla="*/ 469830 h 2800429"/>
                <a:gd name="connsiteX11" fmla="*/ 805241 w 1744918"/>
                <a:gd name="connsiteY11" fmla="*/ 8328 h 2800429"/>
                <a:gd name="connsiteX12" fmla="*/ 830314 w 1744918"/>
                <a:gd name="connsiteY12" fmla="*/ 8719 h 2800429"/>
                <a:gd name="connsiteX13" fmla="*/ 952546 w 1744918"/>
                <a:gd name="connsiteY13" fmla="*/ 125466 h 2800429"/>
                <a:gd name="connsiteX14" fmla="*/ 1092799 w 1744918"/>
                <a:gd name="connsiteY14" fmla="*/ 242605 h 2800429"/>
                <a:gd name="connsiteX15" fmla="*/ 1126099 w 1744918"/>
                <a:gd name="connsiteY15" fmla="*/ 282957 h 2800429"/>
                <a:gd name="connsiteX16" fmla="*/ 979578 w 1744918"/>
                <a:gd name="connsiteY16" fmla="*/ 589711 h 2800429"/>
                <a:gd name="connsiteX17" fmla="*/ 869883 w 1744918"/>
                <a:gd name="connsiteY17" fmla="*/ 706067 h 2800429"/>
                <a:gd name="connsiteX18" fmla="*/ 790354 w 1744918"/>
                <a:gd name="connsiteY18" fmla="*/ 860423 h 2800429"/>
                <a:gd name="connsiteX19" fmla="*/ 797406 w 1744918"/>
                <a:gd name="connsiteY19" fmla="*/ 874527 h 2800429"/>
                <a:gd name="connsiteX20" fmla="*/ 848727 w 1744918"/>
                <a:gd name="connsiteY20" fmla="*/ 846711 h 2800429"/>
                <a:gd name="connsiteX21" fmla="*/ 902791 w 1744918"/>
                <a:gd name="connsiteY21" fmla="*/ 688829 h 2800429"/>
                <a:gd name="connsiteX22" fmla="*/ 952154 w 1744918"/>
                <a:gd name="connsiteY22" fmla="*/ 665323 h 2800429"/>
                <a:gd name="connsiteX23" fmla="*/ 1325117 w 1744918"/>
                <a:gd name="connsiteY23" fmla="*/ 734666 h 2800429"/>
                <a:gd name="connsiteX24" fmla="*/ 1413265 w 1744918"/>
                <a:gd name="connsiteY24" fmla="*/ 771884 h 2800429"/>
                <a:gd name="connsiteX25" fmla="*/ 1421101 w 1744918"/>
                <a:gd name="connsiteY25" fmla="*/ 748769 h 2800429"/>
                <a:gd name="connsiteX26" fmla="*/ 1453225 w 1744918"/>
                <a:gd name="connsiteY26" fmla="*/ 714685 h 2800429"/>
                <a:gd name="connsiteX27" fmla="*/ 1633831 w 1744918"/>
                <a:gd name="connsiteY27" fmla="*/ 551710 h 2800429"/>
                <a:gd name="connsiteX28" fmla="*/ 1703174 w 1744918"/>
                <a:gd name="connsiteY28" fmla="*/ 509791 h 2800429"/>
                <a:gd name="connsiteX29" fmla="*/ 1711009 w 1744918"/>
                <a:gd name="connsiteY29" fmla="*/ 633981 h 2800429"/>
                <a:gd name="connsiteX30" fmla="*/ 1743917 w 1744918"/>
                <a:gd name="connsiteY30" fmla="*/ 795782 h 2800429"/>
                <a:gd name="connsiteX31" fmla="*/ 1721978 w 1744918"/>
                <a:gd name="connsiteY31" fmla="*/ 957973 h 2800429"/>
                <a:gd name="connsiteX32" fmla="*/ 1660862 w 1744918"/>
                <a:gd name="connsiteY32" fmla="*/ 1311348 h 2800429"/>
                <a:gd name="connsiteX33" fmla="*/ 1618552 w 1744918"/>
                <a:gd name="connsiteY33" fmla="*/ 1567565 h 2800429"/>
                <a:gd name="connsiteX34" fmla="*/ 1597396 w 1744918"/>
                <a:gd name="connsiteY34" fmla="*/ 1695673 h 2800429"/>
                <a:gd name="connsiteX35" fmla="*/ 1636072 w 1744918"/>
                <a:gd name="connsiteY35" fmla="*/ 2744463 h 2800429"/>
                <a:gd name="connsiteX0" fmla="*/ 1636072 w 1744918"/>
                <a:gd name="connsiteY0" fmla="*/ 2744463 h 2748763"/>
                <a:gd name="connsiteX1" fmla="*/ 969485 w 1744918"/>
                <a:gd name="connsiteY1" fmla="*/ 2705866 h 2748763"/>
                <a:gd name="connsiteX2" fmla="*/ 964691 w 1744918"/>
                <a:gd name="connsiteY2" fmla="*/ 1694889 h 2748763"/>
                <a:gd name="connsiteX3" fmla="*/ 820912 w 1744918"/>
                <a:gd name="connsiteY3" fmla="*/ 1613793 h 2748763"/>
                <a:gd name="connsiteX4" fmla="*/ 395452 w 1744918"/>
                <a:gd name="connsiteY4" fmla="*/ 1453168 h 2748763"/>
                <a:gd name="connsiteX5" fmla="*/ 390359 w 1744918"/>
                <a:gd name="connsiteY5" fmla="*/ 1451601 h 2748763"/>
                <a:gd name="connsiteX6" fmla="*/ 196042 w 1744918"/>
                <a:gd name="connsiteY6" fmla="*/ 1350133 h 2748763"/>
                <a:gd name="connsiteX7" fmla="*/ 51871 w 1744918"/>
                <a:gd name="connsiteY7" fmla="*/ 1191859 h 2748763"/>
                <a:gd name="connsiteX8" fmla="*/ 6034 w 1744918"/>
                <a:gd name="connsiteY8" fmla="*/ 1120557 h 2748763"/>
                <a:gd name="connsiteX9" fmla="*/ 107502 w 1744918"/>
                <a:gd name="connsiteY9" fmla="*/ 827515 h 2748763"/>
                <a:gd name="connsiteX10" fmla="*/ 401720 w 1744918"/>
                <a:gd name="connsiteY10" fmla="*/ 469830 h 2748763"/>
                <a:gd name="connsiteX11" fmla="*/ 805241 w 1744918"/>
                <a:gd name="connsiteY11" fmla="*/ 8328 h 2748763"/>
                <a:gd name="connsiteX12" fmla="*/ 830314 w 1744918"/>
                <a:gd name="connsiteY12" fmla="*/ 8719 h 2748763"/>
                <a:gd name="connsiteX13" fmla="*/ 952546 w 1744918"/>
                <a:gd name="connsiteY13" fmla="*/ 125466 h 2748763"/>
                <a:gd name="connsiteX14" fmla="*/ 1092799 w 1744918"/>
                <a:gd name="connsiteY14" fmla="*/ 242605 h 2748763"/>
                <a:gd name="connsiteX15" fmla="*/ 1126099 w 1744918"/>
                <a:gd name="connsiteY15" fmla="*/ 282957 h 2748763"/>
                <a:gd name="connsiteX16" fmla="*/ 979578 w 1744918"/>
                <a:gd name="connsiteY16" fmla="*/ 589711 h 2748763"/>
                <a:gd name="connsiteX17" fmla="*/ 869883 w 1744918"/>
                <a:gd name="connsiteY17" fmla="*/ 706067 h 2748763"/>
                <a:gd name="connsiteX18" fmla="*/ 790354 w 1744918"/>
                <a:gd name="connsiteY18" fmla="*/ 860423 h 2748763"/>
                <a:gd name="connsiteX19" fmla="*/ 797406 w 1744918"/>
                <a:gd name="connsiteY19" fmla="*/ 874527 h 2748763"/>
                <a:gd name="connsiteX20" fmla="*/ 848727 w 1744918"/>
                <a:gd name="connsiteY20" fmla="*/ 846711 h 2748763"/>
                <a:gd name="connsiteX21" fmla="*/ 902791 w 1744918"/>
                <a:gd name="connsiteY21" fmla="*/ 688829 h 2748763"/>
                <a:gd name="connsiteX22" fmla="*/ 952154 w 1744918"/>
                <a:gd name="connsiteY22" fmla="*/ 665323 h 2748763"/>
                <a:gd name="connsiteX23" fmla="*/ 1325117 w 1744918"/>
                <a:gd name="connsiteY23" fmla="*/ 734666 h 2748763"/>
                <a:gd name="connsiteX24" fmla="*/ 1413265 w 1744918"/>
                <a:gd name="connsiteY24" fmla="*/ 771884 h 2748763"/>
                <a:gd name="connsiteX25" fmla="*/ 1421101 w 1744918"/>
                <a:gd name="connsiteY25" fmla="*/ 748769 h 2748763"/>
                <a:gd name="connsiteX26" fmla="*/ 1453225 w 1744918"/>
                <a:gd name="connsiteY26" fmla="*/ 714685 h 2748763"/>
                <a:gd name="connsiteX27" fmla="*/ 1633831 w 1744918"/>
                <a:gd name="connsiteY27" fmla="*/ 551710 h 2748763"/>
                <a:gd name="connsiteX28" fmla="*/ 1703174 w 1744918"/>
                <a:gd name="connsiteY28" fmla="*/ 509791 h 2748763"/>
                <a:gd name="connsiteX29" fmla="*/ 1711009 w 1744918"/>
                <a:gd name="connsiteY29" fmla="*/ 633981 h 2748763"/>
                <a:gd name="connsiteX30" fmla="*/ 1743917 w 1744918"/>
                <a:gd name="connsiteY30" fmla="*/ 795782 h 2748763"/>
                <a:gd name="connsiteX31" fmla="*/ 1721978 w 1744918"/>
                <a:gd name="connsiteY31" fmla="*/ 957973 h 2748763"/>
                <a:gd name="connsiteX32" fmla="*/ 1660862 w 1744918"/>
                <a:gd name="connsiteY32" fmla="*/ 1311348 h 2748763"/>
                <a:gd name="connsiteX33" fmla="*/ 1618552 w 1744918"/>
                <a:gd name="connsiteY33" fmla="*/ 1567565 h 2748763"/>
                <a:gd name="connsiteX34" fmla="*/ 1597396 w 1744918"/>
                <a:gd name="connsiteY34" fmla="*/ 1695673 h 2748763"/>
                <a:gd name="connsiteX35" fmla="*/ 1636072 w 1744918"/>
                <a:gd name="connsiteY35" fmla="*/ 2744463 h 2748763"/>
                <a:gd name="connsiteX0" fmla="*/ 1632907 w 1744918"/>
                <a:gd name="connsiteY0" fmla="*/ 2725471 h 2731694"/>
                <a:gd name="connsiteX1" fmla="*/ 969485 w 1744918"/>
                <a:gd name="connsiteY1" fmla="*/ 2705866 h 2731694"/>
                <a:gd name="connsiteX2" fmla="*/ 964691 w 1744918"/>
                <a:gd name="connsiteY2" fmla="*/ 1694889 h 2731694"/>
                <a:gd name="connsiteX3" fmla="*/ 820912 w 1744918"/>
                <a:gd name="connsiteY3" fmla="*/ 1613793 h 2731694"/>
                <a:gd name="connsiteX4" fmla="*/ 395452 w 1744918"/>
                <a:gd name="connsiteY4" fmla="*/ 1453168 h 2731694"/>
                <a:gd name="connsiteX5" fmla="*/ 390359 w 1744918"/>
                <a:gd name="connsiteY5" fmla="*/ 1451601 h 2731694"/>
                <a:gd name="connsiteX6" fmla="*/ 196042 w 1744918"/>
                <a:gd name="connsiteY6" fmla="*/ 1350133 h 2731694"/>
                <a:gd name="connsiteX7" fmla="*/ 51871 w 1744918"/>
                <a:gd name="connsiteY7" fmla="*/ 1191859 h 2731694"/>
                <a:gd name="connsiteX8" fmla="*/ 6034 w 1744918"/>
                <a:gd name="connsiteY8" fmla="*/ 1120557 h 2731694"/>
                <a:gd name="connsiteX9" fmla="*/ 107502 w 1744918"/>
                <a:gd name="connsiteY9" fmla="*/ 827515 h 2731694"/>
                <a:gd name="connsiteX10" fmla="*/ 401720 w 1744918"/>
                <a:gd name="connsiteY10" fmla="*/ 469830 h 2731694"/>
                <a:gd name="connsiteX11" fmla="*/ 805241 w 1744918"/>
                <a:gd name="connsiteY11" fmla="*/ 8328 h 2731694"/>
                <a:gd name="connsiteX12" fmla="*/ 830314 w 1744918"/>
                <a:gd name="connsiteY12" fmla="*/ 8719 h 2731694"/>
                <a:gd name="connsiteX13" fmla="*/ 952546 w 1744918"/>
                <a:gd name="connsiteY13" fmla="*/ 125466 h 2731694"/>
                <a:gd name="connsiteX14" fmla="*/ 1092799 w 1744918"/>
                <a:gd name="connsiteY14" fmla="*/ 242605 h 2731694"/>
                <a:gd name="connsiteX15" fmla="*/ 1126099 w 1744918"/>
                <a:gd name="connsiteY15" fmla="*/ 282957 h 2731694"/>
                <a:gd name="connsiteX16" fmla="*/ 979578 w 1744918"/>
                <a:gd name="connsiteY16" fmla="*/ 589711 h 2731694"/>
                <a:gd name="connsiteX17" fmla="*/ 869883 w 1744918"/>
                <a:gd name="connsiteY17" fmla="*/ 706067 h 2731694"/>
                <a:gd name="connsiteX18" fmla="*/ 790354 w 1744918"/>
                <a:gd name="connsiteY18" fmla="*/ 860423 h 2731694"/>
                <a:gd name="connsiteX19" fmla="*/ 797406 w 1744918"/>
                <a:gd name="connsiteY19" fmla="*/ 874527 h 2731694"/>
                <a:gd name="connsiteX20" fmla="*/ 848727 w 1744918"/>
                <a:gd name="connsiteY20" fmla="*/ 846711 h 2731694"/>
                <a:gd name="connsiteX21" fmla="*/ 902791 w 1744918"/>
                <a:gd name="connsiteY21" fmla="*/ 688829 h 2731694"/>
                <a:gd name="connsiteX22" fmla="*/ 952154 w 1744918"/>
                <a:gd name="connsiteY22" fmla="*/ 665323 h 2731694"/>
                <a:gd name="connsiteX23" fmla="*/ 1325117 w 1744918"/>
                <a:gd name="connsiteY23" fmla="*/ 734666 h 2731694"/>
                <a:gd name="connsiteX24" fmla="*/ 1413265 w 1744918"/>
                <a:gd name="connsiteY24" fmla="*/ 771884 h 2731694"/>
                <a:gd name="connsiteX25" fmla="*/ 1421101 w 1744918"/>
                <a:gd name="connsiteY25" fmla="*/ 748769 h 2731694"/>
                <a:gd name="connsiteX26" fmla="*/ 1453225 w 1744918"/>
                <a:gd name="connsiteY26" fmla="*/ 714685 h 2731694"/>
                <a:gd name="connsiteX27" fmla="*/ 1633831 w 1744918"/>
                <a:gd name="connsiteY27" fmla="*/ 551710 h 2731694"/>
                <a:gd name="connsiteX28" fmla="*/ 1703174 w 1744918"/>
                <a:gd name="connsiteY28" fmla="*/ 509791 h 2731694"/>
                <a:gd name="connsiteX29" fmla="*/ 1711009 w 1744918"/>
                <a:gd name="connsiteY29" fmla="*/ 633981 h 2731694"/>
                <a:gd name="connsiteX30" fmla="*/ 1743917 w 1744918"/>
                <a:gd name="connsiteY30" fmla="*/ 795782 h 2731694"/>
                <a:gd name="connsiteX31" fmla="*/ 1721978 w 1744918"/>
                <a:gd name="connsiteY31" fmla="*/ 957973 h 2731694"/>
                <a:gd name="connsiteX32" fmla="*/ 1660862 w 1744918"/>
                <a:gd name="connsiteY32" fmla="*/ 1311348 h 2731694"/>
                <a:gd name="connsiteX33" fmla="*/ 1618552 w 1744918"/>
                <a:gd name="connsiteY33" fmla="*/ 1567565 h 2731694"/>
                <a:gd name="connsiteX34" fmla="*/ 1597396 w 1744918"/>
                <a:gd name="connsiteY34" fmla="*/ 1695673 h 2731694"/>
                <a:gd name="connsiteX35" fmla="*/ 1632907 w 1744918"/>
                <a:gd name="connsiteY35" fmla="*/ 2725471 h 2731694"/>
                <a:gd name="connsiteX0" fmla="*/ 1632907 w 1744918"/>
                <a:gd name="connsiteY0" fmla="*/ 2725471 h 2735151"/>
                <a:gd name="connsiteX1" fmla="*/ 966320 w 1744918"/>
                <a:gd name="connsiteY1" fmla="*/ 2721693 h 2735151"/>
                <a:gd name="connsiteX2" fmla="*/ 964691 w 1744918"/>
                <a:gd name="connsiteY2" fmla="*/ 1694889 h 2735151"/>
                <a:gd name="connsiteX3" fmla="*/ 820912 w 1744918"/>
                <a:gd name="connsiteY3" fmla="*/ 1613793 h 2735151"/>
                <a:gd name="connsiteX4" fmla="*/ 395452 w 1744918"/>
                <a:gd name="connsiteY4" fmla="*/ 1453168 h 2735151"/>
                <a:gd name="connsiteX5" fmla="*/ 390359 w 1744918"/>
                <a:gd name="connsiteY5" fmla="*/ 1451601 h 2735151"/>
                <a:gd name="connsiteX6" fmla="*/ 196042 w 1744918"/>
                <a:gd name="connsiteY6" fmla="*/ 1350133 h 2735151"/>
                <a:gd name="connsiteX7" fmla="*/ 51871 w 1744918"/>
                <a:gd name="connsiteY7" fmla="*/ 1191859 h 2735151"/>
                <a:gd name="connsiteX8" fmla="*/ 6034 w 1744918"/>
                <a:gd name="connsiteY8" fmla="*/ 1120557 h 2735151"/>
                <a:gd name="connsiteX9" fmla="*/ 107502 w 1744918"/>
                <a:gd name="connsiteY9" fmla="*/ 827515 h 2735151"/>
                <a:gd name="connsiteX10" fmla="*/ 401720 w 1744918"/>
                <a:gd name="connsiteY10" fmla="*/ 469830 h 2735151"/>
                <a:gd name="connsiteX11" fmla="*/ 805241 w 1744918"/>
                <a:gd name="connsiteY11" fmla="*/ 8328 h 2735151"/>
                <a:gd name="connsiteX12" fmla="*/ 830314 w 1744918"/>
                <a:gd name="connsiteY12" fmla="*/ 8719 h 2735151"/>
                <a:gd name="connsiteX13" fmla="*/ 952546 w 1744918"/>
                <a:gd name="connsiteY13" fmla="*/ 125466 h 2735151"/>
                <a:gd name="connsiteX14" fmla="*/ 1092799 w 1744918"/>
                <a:gd name="connsiteY14" fmla="*/ 242605 h 2735151"/>
                <a:gd name="connsiteX15" fmla="*/ 1126099 w 1744918"/>
                <a:gd name="connsiteY15" fmla="*/ 282957 h 2735151"/>
                <a:gd name="connsiteX16" fmla="*/ 979578 w 1744918"/>
                <a:gd name="connsiteY16" fmla="*/ 589711 h 2735151"/>
                <a:gd name="connsiteX17" fmla="*/ 869883 w 1744918"/>
                <a:gd name="connsiteY17" fmla="*/ 706067 h 2735151"/>
                <a:gd name="connsiteX18" fmla="*/ 790354 w 1744918"/>
                <a:gd name="connsiteY18" fmla="*/ 860423 h 2735151"/>
                <a:gd name="connsiteX19" fmla="*/ 797406 w 1744918"/>
                <a:gd name="connsiteY19" fmla="*/ 874527 h 2735151"/>
                <a:gd name="connsiteX20" fmla="*/ 848727 w 1744918"/>
                <a:gd name="connsiteY20" fmla="*/ 846711 h 2735151"/>
                <a:gd name="connsiteX21" fmla="*/ 902791 w 1744918"/>
                <a:gd name="connsiteY21" fmla="*/ 688829 h 2735151"/>
                <a:gd name="connsiteX22" fmla="*/ 952154 w 1744918"/>
                <a:gd name="connsiteY22" fmla="*/ 665323 h 2735151"/>
                <a:gd name="connsiteX23" fmla="*/ 1325117 w 1744918"/>
                <a:gd name="connsiteY23" fmla="*/ 734666 h 2735151"/>
                <a:gd name="connsiteX24" fmla="*/ 1413265 w 1744918"/>
                <a:gd name="connsiteY24" fmla="*/ 771884 h 2735151"/>
                <a:gd name="connsiteX25" fmla="*/ 1421101 w 1744918"/>
                <a:gd name="connsiteY25" fmla="*/ 748769 h 2735151"/>
                <a:gd name="connsiteX26" fmla="*/ 1453225 w 1744918"/>
                <a:gd name="connsiteY26" fmla="*/ 714685 h 2735151"/>
                <a:gd name="connsiteX27" fmla="*/ 1633831 w 1744918"/>
                <a:gd name="connsiteY27" fmla="*/ 551710 h 2735151"/>
                <a:gd name="connsiteX28" fmla="*/ 1703174 w 1744918"/>
                <a:gd name="connsiteY28" fmla="*/ 509791 h 2735151"/>
                <a:gd name="connsiteX29" fmla="*/ 1711009 w 1744918"/>
                <a:gd name="connsiteY29" fmla="*/ 633981 h 2735151"/>
                <a:gd name="connsiteX30" fmla="*/ 1743917 w 1744918"/>
                <a:gd name="connsiteY30" fmla="*/ 795782 h 2735151"/>
                <a:gd name="connsiteX31" fmla="*/ 1721978 w 1744918"/>
                <a:gd name="connsiteY31" fmla="*/ 957973 h 2735151"/>
                <a:gd name="connsiteX32" fmla="*/ 1660862 w 1744918"/>
                <a:gd name="connsiteY32" fmla="*/ 1311348 h 2735151"/>
                <a:gd name="connsiteX33" fmla="*/ 1618552 w 1744918"/>
                <a:gd name="connsiteY33" fmla="*/ 1567565 h 2735151"/>
                <a:gd name="connsiteX34" fmla="*/ 1597396 w 1744918"/>
                <a:gd name="connsiteY34" fmla="*/ 1695673 h 2735151"/>
                <a:gd name="connsiteX35" fmla="*/ 1632907 w 1744918"/>
                <a:gd name="connsiteY35" fmla="*/ 2725471 h 2735151"/>
                <a:gd name="connsiteX0" fmla="*/ 1632907 w 1744918"/>
                <a:gd name="connsiteY0" fmla="*/ 2725471 h 2735151"/>
                <a:gd name="connsiteX1" fmla="*/ 966320 w 1744918"/>
                <a:gd name="connsiteY1" fmla="*/ 2721693 h 2735151"/>
                <a:gd name="connsiteX2" fmla="*/ 964691 w 1744918"/>
                <a:gd name="connsiteY2" fmla="*/ 1694889 h 2735151"/>
                <a:gd name="connsiteX3" fmla="*/ 820912 w 1744918"/>
                <a:gd name="connsiteY3" fmla="*/ 1613793 h 2735151"/>
                <a:gd name="connsiteX4" fmla="*/ 395452 w 1744918"/>
                <a:gd name="connsiteY4" fmla="*/ 1453168 h 2735151"/>
                <a:gd name="connsiteX5" fmla="*/ 390359 w 1744918"/>
                <a:gd name="connsiteY5" fmla="*/ 1451601 h 2735151"/>
                <a:gd name="connsiteX6" fmla="*/ 196042 w 1744918"/>
                <a:gd name="connsiteY6" fmla="*/ 1350133 h 2735151"/>
                <a:gd name="connsiteX7" fmla="*/ 51871 w 1744918"/>
                <a:gd name="connsiteY7" fmla="*/ 1191859 h 2735151"/>
                <a:gd name="connsiteX8" fmla="*/ 6034 w 1744918"/>
                <a:gd name="connsiteY8" fmla="*/ 1120557 h 2735151"/>
                <a:gd name="connsiteX9" fmla="*/ 107502 w 1744918"/>
                <a:gd name="connsiteY9" fmla="*/ 827515 h 2735151"/>
                <a:gd name="connsiteX10" fmla="*/ 401720 w 1744918"/>
                <a:gd name="connsiteY10" fmla="*/ 469830 h 2735151"/>
                <a:gd name="connsiteX11" fmla="*/ 805241 w 1744918"/>
                <a:gd name="connsiteY11" fmla="*/ 8328 h 2735151"/>
                <a:gd name="connsiteX12" fmla="*/ 830314 w 1744918"/>
                <a:gd name="connsiteY12" fmla="*/ 8719 h 2735151"/>
                <a:gd name="connsiteX13" fmla="*/ 952546 w 1744918"/>
                <a:gd name="connsiteY13" fmla="*/ 125466 h 2735151"/>
                <a:gd name="connsiteX14" fmla="*/ 1092799 w 1744918"/>
                <a:gd name="connsiteY14" fmla="*/ 242605 h 2735151"/>
                <a:gd name="connsiteX15" fmla="*/ 1126099 w 1744918"/>
                <a:gd name="connsiteY15" fmla="*/ 282957 h 2735151"/>
                <a:gd name="connsiteX16" fmla="*/ 979578 w 1744918"/>
                <a:gd name="connsiteY16" fmla="*/ 589711 h 2735151"/>
                <a:gd name="connsiteX17" fmla="*/ 869883 w 1744918"/>
                <a:gd name="connsiteY17" fmla="*/ 706067 h 2735151"/>
                <a:gd name="connsiteX18" fmla="*/ 790354 w 1744918"/>
                <a:gd name="connsiteY18" fmla="*/ 860423 h 2735151"/>
                <a:gd name="connsiteX19" fmla="*/ 797406 w 1744918"/>
                <a:gd name="connsiteY19" fmla="*/ 874527 h 2735151"/>
                <a:gd name="connsiteX20" fmla="*/ 848727 w 1744918"/>
                <a:gd name="connsiteY20" fmla="*/ 846711 h 2735151"/>
                <a:gd name="connsiteX21" fmla="*/ 902791 w 1744918"/>
                <a:gd name="connsiteY21" fmla="*/ 688829 h 2735151"/>
                <a:gd name="connsiteX22" fmla="*/ 952154 w 1744918"/>
                <a:gd name="connsiteY22" fmla="*/ 665323 h 2735151"/>
                <a:gd name="connsiteX23" fmla="*/ 1325117 w 1744918"/>
                <a:gd name="connsiteY23" fmla="*/ 734666 h 2735151"/>
                <a:gd name="connsiteX24" fmla="*/ 1413265 w 1744918"/>
                <a:gd name="connsiteY24" fmla="*/ 771884 h 2735151"/>
                <a:gd name="connsiteX25" fmla="*/ 1421101 w 1744918"/>
                <a:gd name="connsiteY25" fmla="*/ 748769 h 2735151"/>
                <a:gd name="connsiteX26" fmla="*/ 1453225 w 1744918"/>
                <a:gd name="connsiteY26" fmla="*/ 714685 h 2735151"/>
                <a:gd name="connsiteX27" fmla="*/ 1633831 w 1744918"/>
                <a:gd name="connsiteY27" fmla="*/ 551710 h 2735151"/>
                <a:gd name="connsiteX28" fmla="*/ 1703174 w 1744918"/>
                <a:gd name="connsiteY28" fmla="*/ 509791 h 2735151"/>
                <a:gd name="connsiteX29" fmla="*/ 1711009 w 1744918"/>
                <a:gd name="connsiteY29" fmla="*/ 633981 h 2735151"/>
                <a:gd name="connsiteX30" fmla="*/ 1743917 w 1744918"/>
                <a:gd name="connsiteY30" fmla="*/ 795782 h 2735151"/>
                <a:gd name="connsiteX31" fmla="*/ 1721978 w 1744918"/>
                <a:gd name="connsiteY31" fmla="*/ 957973 h 2735151"/>
                <a:gd name="connsiteX32" fmla="*/ 1660862 w 1744918"/>
                <a:gd name="connsiteY32" fmla="*/ 1311348 h 2735151"/>
                <a:gd name="connsiteX33" fmla="*/ 1618552 w 1744918"/>
                <a:gd name="connsiteY33" fmla="*/ 1567565 h 2735151"/>
                <a:gd name="connsiteX34" fmla="*/ 1635379 w 1744918"/>
                <a:gd name="connsiteY34" fmla="*/ 2097660 h 2735151"/>
                <a:gd name="connsiteX35" fmla="*/ 1632907 w 1744918"/>
                <a:gd name="connsiteY35" fmla="*/ 2725471 h 2735151"/>
                <a:gd name="connsiteX0" fmla="*/ 1632907 w 1744918"/>
                <a:gd name="connsiteY0" fmla="*/ 2725471 h 2735151"/>
                <a:gd name="connsiteX1" fmla="*/ 966320 w 1744918"/>
                <a:gd name="connsiteY1" fmla="*/ 2721693 h 2735151"/>
                <a:gd name="connsiteX2" fmla="*/ 951956 w 1744918"/>
                <a:gd name="connsiteY2" fmla="*/ 2136971 h 2735151"/>
                <a:gd name="connsiteX3" fmla="*/ 964691 w 1744918"/>
                <a:gd name="connsiteY3" fmla="*/ 1694889 h 2735151"/>
                <a:gd name="connsiteX4" fmla="*/ 820912 w 1744918"/>
                <a:gd name="connsiteY4" fmla="*/ 1613793 h 2735151"/>
                <a:gd name="connsiteX5" fmla="*/ 395452 w 1744918"/>
                <a:gd name="connsiteY5" fmla="*/ 1453168 h 2735151"/>
                <a:gd name="connsiteX6" fmla="*/ 390359 w 1744918"/>
                <a:gd name="connsiteY6" fmla="*/ 1451601 h 2735151"/>
                <a:gd name="connsiteX7" fmla="*/ 196042 w 1744918"/>
                <a:gd name="connsiteY7" fmla="*/ 1350133 h 2735151"/>
                <a:gd name="connsiteX8" fmla="*/ 51871 w 1744918"/>
                <a:gd name="connsiteY8" fmla="*/ 1191859 h 2735151"/>
                <a:gd name="connsiteX9" fmla="*/ 6034 w 1744918"/>
                <a:gd name="connsiteY9" fmla="*/ 1120557 h 2735151"/>
                <a:gd name="connsiteX10" fmla="*/ 107502 w 1744918"/>
                <a:gd name="connsiteY10" fmla="*/ 827515 h 2735151"/>
                <a:gd name="connsiteX11" fmla="*/ 401720 w 1744918"/>
                <a:gd name="connsiteY11" fmla="*/ 469830 h 2735151"/>
                <a:gd name="connsiteX12" fmla="*/ 805241 w 1744918"/>
                <a:gd name="connsiteY12" fmla="*/ 8328 h 2735151"/>
                <a:gd name="connsiteX13" fmla="*/ 830314 w 1744918"/>
                <a:gd name="connsiteY13" fmla="*/ 8719 h 2735151"/>
                <a:gd name="connsiteX14" fmla="*/ 952546 w 1744918"/>
                <a:gd name="connsiteY14" fmla="*/ 125466 h 2735151"/>
                <a:gd name="connsiteX15" fmla="*/ 1092799 w 1744918"/>
                <a:gd name="connsiteY15" fmla="*/ 242605 h 2735151"/>
                <a:gd name="connsiteX16" fmla="*/ 1126099 w 1744918"/>
                <a:gd name="connsiteY16" fmla="*/ 282957 h 2735151"/>
                <a:gd name="connsiteX17" fmla="*/ 979578 w 1744918"/>
                <a:gd name="connsiteY17" fmla="*/ 589711 h 2735151"/>
                <a:gd name="connsiteX18" fmla="*/ 869883 w 1744918"/>
                <a:gd name="connsiteY18" fmla="*/ 706067 h 2735151"/>
                <a:gd name="connsiteX19" fmla="*/ 790354 w 1744918"/>
                <a:gd name="connsiteY19" fmla="*/ 860423 h 2735151"/>
                <a:gd name="connsiteX20" fmla="*/ 797406 w 1744918"/>
                <a:gd name="connsiteY20" fmla="*/ 874527 h 2735151"/>
                <a:gd name="connsiteX21" fmla="*/ 848727 w 1744918"/>
                <a:gd name="connsiteY21" fmla="*/ 846711 h 2735151"/>
                <a:gd name="connsiteX22" fmla="*/ 902791 w 1744918"/>
                <a:gd name="connsiteY22" fmla="*/ 688829 h 2735151"/>
                <a:gd name="connsiteX23" fmla="*/ 952154 w 1744918"/>
                <a:gd name="connsiteY23" fmla="*/ 665323 h 2735151"/>
                <a:gd name="connsiteX24" fmla="*/ 1325117 w 1744918"/>
                <a:gd name="connsiteY24" fmla="*/ 734666 h 2735151"/>
                <a:gd name="connsiteX25" fmla="*/ 1413265 w 1744918"/>
                <a:gd name="connsiteY25" fmla="*/ 771884 h 2735151"/>
                <a:gd name="connsiteX26" fmla="*/ 1421101 w 1744918"/>
                <a:gd name="connsiteY26" fmla="*/ 748769 h 2735151"/>
                <a:gd name="connsiteX27" fmla="*/ 1453225 w 1744918"/>
                <a:gd name="connsiteY27" fmla="*/ 714685 h 2735151"/>
                <a:gd name="connsiteX28" fmla="*/ 1633831 w 1744918"/>
                <a:gd name="connsiteY28" fmla="*/ 551710 h 2735151"/>
                <a:gd name="connsiteX29" fmla="*/ 1703174 w 1744918"/>
                <a:gd name="connsiteY29" fmla="*/ 509791 h 2735151"/>
                <a:gd name="connsiteX30" fmla="*/ 1711009 w 1744918"/>
                <a:gd name="connsiteY30" fmla="*/ 633981 h 2735151"/>
                <a:gd name="connsiteX31" fmla="*/ 1743917 w 1744918"/>
                <a:gd name="connsiteY31" fmla="*/ 795782 h 2735151"/>
                <a:gd name="connsiteX32" fmla="*/ 1721978 w 1744918"/>
                <a:gd name="connsiteY32" fmla="*/ 957973 h 2735151"/>
                <a:gd name="connsiteX33" fmla="*/ 1660862 w 1744918"/>
                <a:gd name="connsiteY33" fmla="*/ 1311348 h 2735151"/>
                <a:gd name="connsiteX34" fmla="*/ 1618552 w 1744918"/>
                <a:gd name="connsiteY34" fmla="*/ 1567565 h 2735151"/>
                <a:gd name="connsiteX35" fmla="*/ 1635379 w 1744918"/>
                <a:gd name="connsiteY35" fmla="*/ 2097660 h 2735151"/>
                <a:gd name="connsiteX36" fmla="*/ 1632907 w 1744918"/>
                <a:gd name="connsiteY36" fmla="*/ 2725471 h 2735151"/>
                <a:gd name="connsiteX0" fmla="*/ 1632907 w 1744918"/>
                <a:gd name="connsiteY0" fmla="*/ 2725471 h 2735151"/>
                <a:gd name="connsiteX1" fmla="*/ 966320 w 1744918"/>
                <a:gd name="connsiteY1" fmla="*/ 2721693 h 2735151"/>
                <a:gd name="connsiteX2" fmla="*/ 951956 w 1744918"/>
                <a:gd name="connsiteY2" fmla="*/ 2136971 h 2735151"/>
                <a:gd name="connsiteX3" fmla="*/ 964691 w 1744918"/>
                <a:gd name="connsiteY3" fmla="*/ 1694889 h 2735151"/>
                <a:gd name="connsiteX4" fmla="*/ 820912 w 1744918"/>
                <a:gd name="connsiteY4" fmla="*/ 1613793 h 2735151"/>
                <a:gd name="connsiteX5" fmla="*/ 395452 w 1744918"/>
                <a:gd name="connsiteY5" fmla="*/ 1453168 h 2735151"/>
                <a:gd name="connsiteX6" fmla="*/ 390359 w 1744918"/>
                <a:gd name="connsiteY6" fmla="*/ 1451601 h 2735151"/>
                <a:gd name="connsiteX7" fmla="*/ 196042 w 1744918"/>
                <a:gd name="connsiteY7" fmla="*/ 1350133 h 2735151"/>
                <a:gd name="connsiteX8" fmla="*/ 51871 w 1744918"/>
                <a:gd name="connsiteY8" fmla="*/ 1191859 h 2735151"/>
                <a:gd name="connsiteX9" fmla="*/ 6034 w 1744918"/>
                <a:gd name="connsiteY9" fmla="*/ 1120557 h 2735151"/>
                <a:gd name="connsiteX10" fmla="*/ 107502 w 1744918"/>
                <a:gd name="connsiteY10" fmla="*/ 827515 h 2735151"/>
                <a:gd name="connsiteX11" fmla="*/ 401720 w 1744918"/>
                <a:gd name="connsiteY11" fmla="*/ 469830 h 2735151"/>
                <a:gd name="connsiteX12" fmla="*/ 805241 w 1744918"/>
                <a:gd name="connsiteY12" fmla="*/ 8328 h 2735151"/>
                <a:gd name="connsiteX13" fmla="*/ 830314 w 1744918"/>
                <a:gd name="connsiteY13" fmla="*/ 8719 h 2735151"/>
                <a:gd name="connsiteX14" fmla="*/ 952546 w 1744918"/>
                <a:gd name="connsiteY14" fmla="*/ 125466 h 2735151"/>
                <a:gd name="connsiteX15" fmla="*/ 1092799 w 1744918"/>
                <a:gd name="connsiteY15" fmla="*/ 242605 h 2735151"/>
                <a:gd name="connsiteX16" fmla="*/ 1126099 w 1744918"/>
                <a:gd name="connsiteY16" fmla="*/ 282957 h 2735151"/>
                <a:gd name="connsiteX17" fmla="*/ 979578 w 1744918"/>
                <a:gd name="connsiteY17" fmla="*/ 589711 h 2735151"/>
                <a:gd name="connsiteX18" fmla="*/ 869883 w 1744918"/>
                <a:gd name="connsiteY18" fmla="*/ 706067 h 2735151"/>
                <a:gd name="connsiteX19" fmla="*/ 790354 w 1744918"/>
                <a:gd name="connsiteY19" fmla="*/ 860423 h 2735151"/>
                <a:gd name="connsiteX20" fmla="*/ 797406 w 1744918"/>
                <a:gd name="connsiteY20" fmla="*/ 874527 h 2735151"/>
                <a:gd name="connsiteX21" fmla="*/ 848727 w 1744918"/>
                <a:gd name="connsiteY21" fmla="*/ 846711 h 2735151"/>
                <a:gd name="connsiteX22" fmla="*/ 902791 w 1744918"/>
                <a:gd name="connsiteY22" fmla="*/ 688829 h 2735151"/>
                <a:gd name="connsiteX23" fmla="*/ 952154 w 1744918"/>
                <a:gd name="connsiteY23" fmla="*/ 665323 h 2735151"/>
                <a:gd name="connsiteX24" fmla="*/ 1325117 w 1744918"/>
                <a:gd name="connsiteY24" fmla="*/ 734666 h 2735151"/>
                <a:gd name="connsiteX25" fmla="*/ 1413265 w 1744918"/>
                <a:gd name="connsiteY25" fmla="*/ 771884 h 2735151"/>
                <a:gd name="connsiteX26" fmla="*/ 1421101 w 1744918"/>
                <a:gd name="connsiteY26" fmla="*/ 748769 h 2735151"/>
                <a:gd name="connsiteX27" fmla="*/ 1453225 w 1744918"/>
                <a:gd name="connsiteY27" fmla="*/ 714685 h 2735151"/>
                <a:gd name="connsiteX28" fmla="*/ 1633831 w 1744918"/>
                <a:gd name="connsiteY28" fmla="*/ 551710 h 2735151"/>
                <a:gd name="connsiteX29" fmla="*/ 1703174 w 1744918"/>
                <a:gd name="connsiteY29" fmla="*/ 509791 h 2735151"/>
                <a:gd name="connsiteX30" fmla="*/ 1711009 w 1744918"/>
                <a:gd name="connsiteY30" fmla="*/ 633981 h 2735151"/>
                <a:gd name="connsiteX31" fmla="*/ 1743917 w 1744918"/>
                <a:gd name="connsiteY31" fmla="*/ 795782 h 2735151"/>
                <a:gd name="connsiteX32" fmla="*/ 1721978 w 1744918"/>
                <a:gd name="connsiteY32" fmla="*/ 957973 h 2735151"/>
                <a:gd name="connsiteX33" fmla="*/ 1660862 w 1744918"/>
                <a:gd name="connsiteY33" fmla="*/ 1311348 h 2735151"/>
                <a:gd name="connsiteX34" fmla="*/ 1618552 w 1744918"/>
                <a:gd name="connsiteY34" fmla="*/ 1567565 h 2735151"/>
                <a:gd name="connsiteX35" fmla="*/ 1635379 w 1744918"/>
                <a:gd name="connsiteY35" fmla="*/ 2097660 h 2735151"/>
                <a:gd name="connsiteX36" fmla="*/ 1632907 w 1744918"/>
                <a:gd name="connsiteY36" fmla="*/ 2725471 h 2735151"/>
                <a:gd name="connsiteX0" fmla="*/ 1632907 w 1744918"/>
                <a:gd name="connsiteY0" fmla="*/ 2725471 h 2735151"/>
                <a:gd name="connsiteX1" fmla="*/ 966320 w 1744918"/>
                <a:gd name="connsiteY1" fmla="*/ 2721693 h 2735151"/>
                <a:gd name="connsiteX2" fmla="*/ 1012095 w 1744918"/>
                <a:gd name="connsiteY2" fmla="*/ 2124310 h 2735151"/>
                <a:gd name="connsiteX3" fmla="*/ 964691 w 1744918"/>
                <a:gd name="connsiteY3" fmla="*/ 1694889 h 2735151"/>
                <a:gd name="connsiteX4" fmla="*/ 820912 w 1744918"/>
                <a:gd name="connsiteY4" fmla="*/ 1613793 h 2735151"/>
                <a:gd name="connsiteX5" fmla="*/ 395452 w 1744918"/>
                <a:gd name="connsiteY5" fmla="*/ 1453168 h 2735151"/>
                <a:gd name="connsiteX6" fmla="*/ 390359 w 1744918"/>
                <a:gd name="connsiteY6" fmla="*/ 1451601 h 2735151"/>
                <a:gd name="connsiteX7" fmla="*/ 196042 w 1744918"/>
                <a:gd name="connsiteY7" fmla="*/ 1350133 h 2735151"/>
                <a:gd name="connsiteX8" fmla="*/ 51871 w 1744918"/>
                <a:gd name="connsiteY8" fmla="*/ 1191859 h 2735151"/>
                <a:gd name="connsiteX9" fmla="*/ 6034 w 1744918"/>
                <a:gd name="connsiteY9" fmla="*/ 1120557 h 2735151"/>
                <a:gd name="connsiteX10" fmla="*/ 107502 w 1744918"/>
                <a:gd name="connsiteY10" fmla="*/ 827515 h 2735151"/>
                <a:gd name="connsiteX11" fmla="*/ 401720 w 1744918"/>
                <a:gd name="connsiteY11" fmla="*/ 469830 h 2735151"/>
                <a:gd name="connsiteX12" fmla="*/ 805241 w 1744918"/>
                <a:gd name="connsiteY12" fmla="*/ 8328 h 2735151"/>
                <a:gd name="connsiteX13" fmla="*/ 830314 w 1744918"/>
                <a:gd name="connsiteY13" fmla="*/ 8719 h 2735151"/>
                <a:gd name="connsiteX14" fmla="*/ 952546 w 1744918"/>
                <a:gd name="connsiteY14" fmla="*/ 125466 h 2735151"/>
                <a:gd name="connsiteX15" fmla="*/ 1092799 w 1744918"/>
                <a:gd name="connsiteY15" fmla="*/ 242605 h 2735151"/>
                <a:gd name="connsiteX16" fmla="*/ 1126099 w 1744918"/>
                <a:gd name="connsiteY16" fmla="*/ 282957 h 2735151"/>
                <a:gd name="connsiteX17" fmla="*/ 979578 w 1744918"/>
                <a:gd name="connsiteY17" fmla="*/ 589711 h 2735151"/>
                <a:gd name="connsiteX18" fmla="*/ 869883 w 1744918"/>
                <a:gd name="connsiteY18" fmla="*/ 706067 h 2735151"/>
                <a:gd name="connsiteX19" fmla="*/ 790354 w 1744918"/>
                <a:gd name="connsiteY19" fmla="*/ 860423 h 2735151"/>
                <a:gd name="connsiteX20" fmla="*/ 797406 w 1744918"/>
                <a:gd name="connsiteY20" fmla="*/ 874527 h 2735151"/>
                <a:gd name="connsiteX21" fmla="*/ 848727 w 1744918"/>
                <a:gd name="connsiteY21" fmla="*/ 846711 h 2735151"/>
                <a:gd name="connsiteX22" fmla="*/ 902791 w 1744918"/>
                <a:gd name="connsiteY22" fmla="*/ 688829 h 2735151"/>
                <a:gd name="connsiteX23" fmla="*/ 952154 w 1744918"/>
                <a:gd name="connsiteY23" fmla="*/ 665323 h 2735151"/>
                <a:gd name="connsiteX24" fmla="*/ 1325117 w 1744918"/>
                <a:gd name="connsiteY24" fmla="*/ 734666 h 2735151"/>
                <a:gd name="connsiteX25" fmla="*/ 1413265 w 1744918"/>
                <a:gd name="connsiteY25" fmla="*/ 771884 h 2735151"/>
                <a:gd name="connsiteX26" fmla="*/ 1421101 w 1744918"/>
                <a:gd name="connsiteY26" fmla="*/ 748769 h 2735151"/>
                <a:gd name="connsiteX27" fmla="*/ 1453225 w 1744918"/>
                <a:gd name="connsiteY27" fmla="*/ 714685 h 2735151"/>
                <a:gd name="connsiteX28" fmla="*/ 1633831 w 1744918"/>
                <a:gd name="connsiteY28" fmla="*/ 551710 h 2735151"/>
                <a:gd name="connsiteX29" fmla="*/ 1703174 w 1744918"/>
                <a:gd name="connsiteY29" fmla="*/ 509791 h 2735151"/>
                <a:gd name="connsiteX30" fmla="*/ 1711009 w 1744918"/>
                <a:gd name="connsiteY30" fmla="*/ 633981 h 2735151"/>
                <a:gd name="connsiteX31" fmla="*/ 1743917 w 1744918"/>
                <a:gd name="connsiteY31" fmla="*/ 795782 h 2735151"/>
                <a:gd name="connsiteX32" fmla="*/ 1721978 w 1744918"/>
                <a:gd name="connsiteY32" fmla="*/ 957973 h 2735151"/>
                <a:gd name="connsiteX33" fmla="*/ 1660862 w 1744918"/>
                <a:gd name="connsiteY33" fmla="*/ 1311348 h 2735151"/>
                <a:gd name="connsiteX34" fmla="*/ 1618552 w 1744918"/>
                <a:gd name="connsiteY34" fmla="*/ 1567565 h 2735151"/>
                <a:gd name="connsiteX35" fmla="*/ 1635379 w 1744918"/>
                <a:gd name="connsiteY35" fmla="*/ 2097660 h 2735151"/>
                <a:gd name="connsiteX36" fmla="*/ 1632907 w 1744918"/>
                <a:gd name="connsiteY36" fmla="*/ 2725471 h 2735151"/>
                <a:gd name="connsiteX0" fmla="*/ 1632907 w 1744918"/>
                <a:gd name="connsiteY0" fmla="*/ 2725471 h 2735151"/>
                <a:gd name="connsiteX1" fmla="*/ 966320 w 1744918"/>
                <a:gd name="connsiteY1" fmla="*/ 2721693 h 2735151"/>
                <a:gd name="connsiteX2" fmla="*/ 1012095 w 1744918"/>
                <a:gd name="connsiteY2" fmla="*/ 2124310 h 2735151"/>
                <a:gd name="connsiteX3" fmla="*/ 964691 w 1744918"/>
                <a:gd name="connsiteY3" fmla="*/ 1694889 h 2735151"/>
                <a:gd name="connsiteX4" fmla="*/ 820912 w 1744918"/>
                <a:gd name="connsiteY4" fmla="*/ 1613793 h 2735151"/>
                <a:gd name="connsiteX5" fmla="*/ 395452 w 1744918"/>
                <a:gd name="connsiteY5" fmla="*/ 1453168 h 2735151"/>
                <a:gd name="connsiteX6" fmla="*/ 390359 w 1744918"/>
                <a:gd name="connsiteY6" fmla="*/ 1451601 h 2735151"/>
                <a:gd name="connsiteX7" fmla="*/ 196042 w 1744918"/>
                <a:gd name="connsiteY7" fmla="*/ 1350133 h 2735151"/>
                <a:gd name="connsiteX8" fmla="*/ 51871 w 1744918"/>
                <a:gd name="connsiteY8" fmla="*/ 1191859 h 2735151"/>
                <a:gd name="connsiteX9" fmla="*/ 6034 w 1744918"/>
                <a:gd name="connsiteY9" fmla="*/ 1120557 h 2735151"/>
                <a:gd name="connsiteX10" fmla="*/ 107502 w 1744918"/>
                <a:gd name="connsiteY10" fmla="*/ 827515 h 2735151"/>
                <a:gd name="connsiteX11" fmla="*/ 401720 w 1744918"/>
                <a:gd name="connsiteY11" fmla="*/ 469830 h 2735151"/>
                <a:gd name="connsiteX12" fmla="*/ 805241 w 1744918"/>
                <a:gd name="connsiteY12" fmla="*/ 8328 h 2735151"/>
                <a:gd name="connsiteX13" fmla="*/ 830314 w 1744918"/>
                <a:gd name="connsiteY13" fmla="*/ 8719 h 2735151"/>
                <a:gd name="connsiteX14" fmla="*/ 952546 w 1744918"/>
                <a:gd name="connsiteY14" fmla="*/ 125466 h 2735151"/>
                <a:gd name="connsiteX15" fmla="*/ 1092799 w 1744918"/>
                <a:gd name="connsiteY15" fmla="*/ 242605 h 2735151"/>
                <a:gd name="connsiteX16" fmla="*/ 1126099 w 1744918"/>
                <a:gd name="connsiteY16" fmla="*/ 282957 h 2735151"/>
                <a:gd name="connsiteX17" fmla="*/ 979578 w 1744918"/>
                <a:gd name="connsiteY17" fmla="*/ 589711 h 2735151"/>
                <a:gd name="connsiteX18" fmla="*/ 869883 w 1744918"/>
                <a:gd name="connsiteY18" fmla="*/ 706067 h 2735151"/>
                <a:gd name="connsiteX19" fmla="*/ 790354 w 1744918"/>
                <a:gd name="connsiteY19" fmla="*/ 860423 h 2735151"/>
                <a:gd name="connsiteX20" fmla="*/ 797406 w 1744918"/>
                <a:gd name="connsiteY20" fmla="*/ 874527 h 2735151"/>
                <a:gd name="connsiteX21" fmla="*/ 848727 w 1744918"/>
                <a:gd name="connsiteY21" fmla="*/ 846711 h 2735151"/>
                <a:gd name="connsiteX22" fmla="*/ 902791 w 1744918"/>
                <a:gd name="connsiteY22" fmla="*/ 688829 h 2735151"/>
                <a:gd name="connsiteX23" fmla="*/ 952154 w 1744918"/>
                <a:gd name="connsiteY23" fmla="*/ 665323 h 2735151"/>
                <a:gd name="connsiteX24" fmla="*/ 1325117 w 1744918"/>
                <a:gd name="connsiteY24" fmla="*/ 734666 h 2735151"/>
                <a:gd name="connsiteX25" fmla="*/ 1413265 w 1744918"/>
                <a:gd name="connsiteY25" fmla="*/ 771884 h 2735151"/>
                <a:gd name="connsiteX26" fmla="*/ 1421101 w 1744918"/>
                <a:gd name="connsiteY26" fmla="*/ 748769 h 2735151"/>
                <a:gd name="connsiteX27" fmla="*/ 1453225 w 1744918"/>
                <a:gd name="connsiteY27" fmla="*/ 714685 h 2735151"/>
                <a:gd name="connsiteX28" fmla="*/ 1633831 w 1744918"/>
                <a:gd name="connsiteY28" fmla="*/ 551710 h 2735151"/>
                <a:gd name="connsiteX29" fmla="*/ 1703174 w 1744918"/>
                <a:gd name="connsiteY29" fmla="*/ 509791 h 2735151"/>
                <a:gd name="connsiteX30" fmla="*/ 1711009 w 1744918"/>
                <a:gd name="connsiteY30" fmla="*/ 633981 h 2735151"/>
                <a:gd name="connsiteX31" fmla="*/ 1743917 w 1744918"/>
                <a:gd name="connsiteY31" fmla="*/ 795782 h 2735151"/>
                <a:gd name="connsiteX32" fmla="*/ 1721978 w 1744918"/>
                <a:gd name="connsiteY32" fmla="*/ 957973 h 2735151"/>
                <a:gd name="connsiteX33" fmla="*/ 1660862 w 1744918"/>
                <a:gd name="connsiteY33" fmla="*/ 1311348 h 2735151"/>
                <a:gd name="connsiteX34" fmla="*/ 1618552 w 1744918"/>
                <a:gd name="connsiteY34" fmla="*/ 1567565 h 2735151"/>
                <a:gd name="connsiteX35" fmla="*/ 1635379 w 1744918"/>
                <a:gd name="connsiteY35" fmla="*/ 2097660 h 2735151"/>
                <a:gd name="connsiteX36" fmla="*/ 1632907 w 1744918"/>
                <a:gd name="connsiteY36" fmla="*/ 2725471 h 2735151"/>
                <a:gd name="connsiteX0" fmla="*/ 1654232 w 1744918"/>
                <a:gd name="connsiteY0" fmla="*/ 2917395 h 2918586"/>
                <a:gd name="connsiteX1" fmla="*/ 966320 w 1744918"/>
                <a:gd name="connsiteY1" fmla="*/ 2721693 h 2918586"/>
                <a:gd name="connsiteX2" fmla="*/ 1012095 w 1744918"/>
                <a:gd name="connsiteY2" fmla="*/ 2124310 h 2918586"/>
                <a:gd name="connsiteX3" fmla="*/ 964691 w 1744918"/>
                <a:gd name="connsiteY3" fmla="*/ 1694889 h 2918586"/>
                <a:gd name="connsiteX4" fmla="*/ 820912 w 1744918"/>
                <a:gd name="connsiteY4" fmla="*/ 1613793 h 2918586"/>
                <a:gd name="connsiteX5" fmla="*/ 395452 w 1744918"/>
                <a:gd name="connsiteY5" fmla="*/ 1453168 h 2918586"/>
                <a:gd name="connsiteX6" fmla="*/ 390359 w 1744918"/>
                <a:gd name="connsiteY6" fmla="*/ 1451601 h 2918586"/>
                <a:gd name="connsiteX7" fmla="*/ 196042 w 1744918"/>
                <a:gd name="connsiteY7" fmla="*/ 1350133 h 2918586"/>
                <a:gd name="connsiteX8" fmla="*/ 51871 w 1744918"/>
                <a:gd name="connsiteY8" fmla="*/ 1191859 h 2918586"/>
                <a:gd name="connsiteX9" fmla="*/ 6034 w 1744918"/>
                <a:gd name="connsiteY9" fmla="*/ 1120557 h 2918586"/>
                <a:gd name="connsiteX10" fmla="*/ 107502 w 1744918"/>
                <a:gd name="connsiteY10" fmla="*/ 827515 h 2918586"/>
                <a:gd name="connsiteX11" fmla="*/ 401720 w 1744918"/>
                <a:gd name="connsiteY11" fmla="*/ 469830 h 2918586"/>
                <a:gd name="connsiteX12" fmla="*/ 805241 w 1744918"/>
                <a:gd name="connsiteY12" fmla="*/ 8328 h 2918586"/>
                <a:gd name="connsiteX13" fmla="*/ 830314 w 1744918"/>
                <a:gd name="connsiteY13" fmla="*/ 8719 h 2918586"/>
                <a:gd name="connsiteX14" fmla="*/ 952546 w 1744918"/>
                <a:gd name="connsiteY14" fmla="*/ 125466 h 2918586"/>
                <a:gd name="connsiteX15" fmla="*/ 1092799 w 1744918"/>
                <a:gd name="connsiteY15" fmla="*/ 242605 h 2918586"/>
                <a:gd name="connsiteX16" fmla="*/ 1126099 w 1744918"/>
                <a:gd name="connsiteY16" fmla="*/ 282957 h 2918586"/>
                <a:gd name="connsiteX17" fmla="*/ 979578 w 1744918"/>
                <a:gd name="connsiteY17" fmla="*/ 589711 h 2918586"/>
                <a:gd name="connsiteX18" fmla="*/ 869883 w 1744918"/>
                <a:gd name="connsiteY18" fmla="*/ 706067 h 2918586"/>
                <a:gd name="connsiteX19" fmla="*/ 790354 w 1744918"/>
                <a:gd name="connsiteY19" fmla="*/ 860423 h 2918586"/>
                <a:gd name="connsiteX20" fmla="*/ 797406 w 1744918"/>
                <a:gd name="connsiteY20" fmla="*/ 874527 h 2918586"/>
                <a:gd name="connsiteX21" fmla="*/ 848727 w 1744918"/>
                <a:gd name="connsiteY21" fmla="*/ 846711 h 2918586"/>
                <a:gd name="connsiteX22" fmla="*/ 902791 w 1744918"/>
                <a:gd name="connsiteY22" fmla="*/ 688829 h 2918586"/>
                <a:gd name="connsiteX23" fmla="*/ 952154 w 1744918"/>
                <a:gd name="connsiteY23" fmla="*/ 665323 h 2918586"/>
                <a:gd name="connsiteX24" fmla="*/ 1325117 w 1744918"/>
                <a:gd name="connsiteY24" fmla="*/ 734666 h 2918586"/>
                <a:gd name="connsiteX25" fmla="*/ 1413265 w 1744918"/>
                <a:gd name="connsiteY25" fmla="*/ 771884 h 2918586"/>
                <a:gd name="connsiteX26" fmla="*/ 1421101 w 1744918"/>
                <a:gd name="connsiteY26" fmla="*/ 748769 h 2918586"/>
                <a:gd name="connsiteX27" fmla="*/ 1453225 w 1744918"/>
                <a:gd name="connsiteY27" fmla="*/ 714685 h 2918586"/>
                <a:gd name="connsiteX28" fmla="*/ 1633831 w 1744918"/>
                <a:gd name="connsiteY28" fmla="*/ 551710 h 2918586"/>
                <a:gd name="connsiteX29" fmla="*/ 1703174 w 1744918"/>
                <a:gd name="connsiteY29" fmla="*/ 509791 h 2918586"/>
                <a:gd name="connsiteX30" fmla="*/ 1711009 w 1744918"/>
                <a:gd name="connsiteY30" fmla="*/ 633981 h 2918586"/>
                <a:gd name="connsiteX31" fmla="*/ 1743917 w 1744918"/>
                <a:gd name="connsiteY31" fmla="*/ 795782 h 2918586"/>
                <a:gd name="connsiteX32" fmla="*/ 1721978 w 1744918"/>
                <a:gd name="connsiteY32" fmla="*/ 957973 h 2918586"/>
                <a:gd name="connsiteX33" fmla="*/ 1660862 w 1744918"/>
                <a:gd name="connsiteY33" fmla="*/ 1311348 h 2918586"/>
                <a:gd name="connsiteX34" fmla="*/ 1618552 w 1744918"/>
                <a:gd name="connsiteY34" fmla="*/ 1567565 h 2918586"/>
                <a:gd name="connsiteX35" fmla="*/ 1635379 w 1744918"/>
                <a:gd name="connsiteY35" fmla="*/ 2097660 h 2918586"/>
                <a:gd name="connsiteX36" fmla="*/ 1654232 w 1744918"/>
                <a:gd name="connsiteY36" fmla="*/ 2917395 h 2918586"/>
                <a:gd name="connsiteX0" fmla="*/ 1654232 w 1744918"/>
                <a:gd name="connsiteY0" fmla="*/ 2917395 h 2929898"/>
                <a:gd name="connsiteX1" fmla="*/ 980537 w 1744918"/>
                <a:gd name="connsiteY1" fmla="*/ 2920726 h 2929898"/>
                <a:gd name="connsiteX2" fmla="*/ 1012095 w 1744918"/>
                <a:gd name="connsiteY2" fmla="*/ 2124310 h 2929898"/>
                <a:gd name="connsiteX3" fmla="*/ 964691 w 1744918"/>
                <a:gd name="connsiteY3" fmla="*/ 1694889 h 2929898"/>
                <a:gd name="connsiteX4" fmla="*/ 820912 w 1744918"/>
                <a:gd name="connsiteY4" fmla="*/ 1613793 h 2929898"/>
                <a:gd name="connsiteX5" fmla="*/ 395452 w 1744918"/>
                <a:gd name="connsiteY5" fmla="*/ 1453168 h 2929898"/>
                <a:gd name="connsiteX6" fmla="*/ 390359 w 1744918"/>
                <a:gd name="connsiteY6" fmla="*/ 1451601 h 2929898"/>
                <a:gd name="connsiteX7" fmla="*/ 196042 w 1744918"/>
                <a:gd name="connsiteY7" fmla="*/ 1350133 h 2929898"/>
                <a:gd name="connsiteX8" fmla="*/ 51871 w 1744918"/>
                <a:gd name="connsiteY8" fmla="*/ 1191859 h 2929898"/>
                <a:gd name="connsiteX9" fmla="*/ 6034 w 1744918"/>
                <a:gd name="connsiteY9" fmla="*/ 1120557 h 2929898"/>
                <a:gd name="connsiteX10" fmla="*/ 107502 w 1744918"/>
                <a:gd name="connsiteY10" fmla="*/ 827515 h 2929898"/>
                <a:gd name="connsiteX11" fmla="*/ 401720 w 1744918"/>
                <a:gd name="connsiteY11" fmla="*/ 469830 h 2929898"/>
                <a:gd name="connsiteX12" fmla="*/ 805241 w 1744918"/>
                <a:gd name="connsiteY12" fmla="*/ 8328 h 2929898"/>
                <a:gd name="connsiteX13" fmla="*/ 830314 w 1744918"/>
                <a:gd name="connsiteY13" fmla="*/ 8719 h 2929898"/>
                <a:gd name="connsiteX14" fmla="*/ 952546 w 1744918"/>
                <a:gd name="connsiteY14" fmla="*/ 125466 h 2929898"/>
                <a:gd name="connsiteX15" fmla="*/ 1092799 w 1744918"/>
                <a:gd name="connsiteY15" fmla="*/ 242605 h 2929898"/>
                <a:gd name="connsiteX16" fmla="*/ 1126099 w 1744918"/>
                <a:gd name="connsiteY16" fmla="*/ 282957 h 2929898"/>
                <a:gd name="connsiteX17" fmla="*/ 979578 w 1744918"/>
                <a:gd name="connsiteY17" fmla="*/ 589711 h 2929898"/>
                <a:gd name="connsiteX18" fmla="*/ 869883 w 1744918"/>
                <a:gd name="connsiteY18" fmla="*/ 706067 h 2929898"/>
                <a:gd name="connsiteX19" fmla="*/ 790354 w 1744918"/>
                <a:gd name="connsiteY19" fmla="*/ 860423 h 2929898"/>
                <a:gd name="connsiteX20" fmla="*/ 797406 w 1744918"/>
                <a:gd name="connsiteY20" fmla="*/ 874527 h 2929898"/>
                <a:gd name="connsiteX21" fmla="*/ 848727 w 1744918"/>
                <a:gd name="connsiteY21" fmla="*/ 846711 h 2929898"/>
                <a:gd name="connsiteX22" fmla="*/ 902791 w 1744918"/>
                <a:gd name="connsiteY22" fmla="*/ 688829 h 2929898"/>
                <a:gd name="connsiteX23" fmla="*/ 952154 w 1744918"/>
                <a:gd name="connsiteY23" fmla="*/ 665323 h 2929898"/>
                <a:gd name="connsiteX24" fmla="*/ 1325117 w 1744918"/>
                <a:gd name="connsiteY24" fmla="*/ 734666 h 2929898"/>
                <a:gd name="connsiteX25" fmla="*/ 1413265 w 1744918"/>
                <a:gd name="connsiteY25" fmla="*/ 771884 h 2929898"/>
                <a:gd name="connsiteX26" fmla="*/ 1421101 w 1744918"/>
                <a:gd name="connsiteY26" fmla="*/ 748769 h 2929898"/>
                <a:gd name="connsiteX27" fmla="*/ 1453225 w 1744918"/>
                <a:gd name="connsiteY27" fmla="*/ 714685 h 2929898"/>
                <a:gd name="connsiteX28" fmla="*/ 1633831 w 1744918"/>
                <a:gd name="connsiteY28" fmla="*/ 551710 h 2929898"/>
                <a:gd name="connsiteX29" fmla="*/ 1703174 w 1744918"/>
                <a:gd name="connsiteY29" fmla="*/ 509791 h 2929898"/>
                <a:gd name="connsiteX30" fmla="*/ 1711009 w 1744918"/>
                <a:gd name="connsiteY30" fmla="*/ 633981 h 2929898"/>
                <a:gd name="connsiteX31" fmla="*/ 1743917 w 1744918"/>
                <a:gd name="connsiteY31" fmla="*/ 795782 h 2929898"/>
                <a:gd name="connsiteX32" fmla="*/ 1721978 w 1744918"/>
                <a:gd name="connsiteY32" fmla="*/ 957973 h 2929898"/>
                <a:gd name="connsiteX33" fmla="*/ 1660862 w 1744918"/>
                <a:gd name="connsiteY33" fmla="*/ 1311348 h 2929898"/>
                <a:gd name="connsiteX34" fmla="*/ 1618552 w 1744918"/>
                <a:gd name="connsiteY34" fmla="*/ 1567565 h 2929898"/>
                <a:gd name="connsiteX35" fmla="*/ 1635379 w 1744918"/>
                <a:gd name="connsiteY35" fmla="*/ 2097660 h 2929898"/>
                <a:gd name="connsiteX36" fmla="*/ 1654232 w 1744918"/>
                <a:gd name="connsiteY36" fmla="*/ 2917395 h 2929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1744918" h="2929898">
                  <a:moveTo>
                    <a:pt x="1654232" y="2917395"/>
                  </a:moveTo>
                  <a:cubicBezTo>
                    <a:pt x="1547997" y="2935939"/>
                    <a:pt x="1250696" y="2931062"/>
                    <a:pt x="980537" y="2920726"/>
                  </a:cubicBezTo>
                  <a:cubicBezTo>
                    <a:pt x="999986" y="2775164"/>
                    <a:pt x="1012366" y="2295444"/>
                    <a:pt x="1012095" y="2124310"/>
                  </a:cubicBezTo>
                  <a:cubicBezTo>
                    <a:pt x="1002328" y="2019646"/>
                    <a:pt x="986532" y="1782085"/>
                    <a:pt x="964691" y="1694889"/>
                  </a:cubicBezTo>
                  <a:cubicBezTo>
                    <a:pt x="966650" y="1644351"/>
                    <a:pt x="861264" y="1629072"/>
                    <a:pt x="820912" y="1613793"/>
                  </a:cubicBezTo>
                  <a:cubicBezTo>
                    <a:pt x="679484" y="1562472"/>
                    <a:pt x="539622" y="1495871"/>
                    <a:pt x="395452" y="1453168"/>
                  </a:cubicBezTo>
                  <a:cubicBezTo>
                    <a:pt x="393885" y="1452777"/>
                    <a:pt x="392318" y="1451993"/>
                    <a:pt x="390359" y="1451601"/>
                  </a:cubicBezTo>
                  <a:cubicBezTo>
                    <a:pt x="326501" y="1424177"/>
                    <a:pt x="253240" y="1392053"/>
                    <a:pt x="196042" y="1350133"/>
                  </a:cubicBezTo>
                  <a:cubicBezTo>
                    <a:pt x="138844" y="1308214"/>
                    <a:pt x="94574" y="1247490"/>
                    <a:pt x="51871" y="1191859"/>
                  </a:cubicBezTo>
                  <a:cubicBezTo>
                    <a:pt x="34633" y="1169136"/>
                    <a:pt x="13478" y="1148373"/>
                    <a:pt x="6034" y="1120557"/>
                  </a:cubicBezTo>
                  <a:cubicBezTo>
                    <a:pt x="-21389" y="1016739"/>
                    <a:pt x="50304" y="907827"/>
                    <a:pt x="107502" y="827515"/>
                  </a:cubicBezTo>
                  <a:cubicBezTo>
                    <a:pt x="196825" y="701757"/>
                    <a:pt x="301819" y="587361"/>
                    <a:pt x="401720" y="469830"/>
                  </a:cubicBezTo>
                  <a:cubicBezTo>
                    <a:pt x="534529" y="313907"/>
                    <a:pt x="667339" y="158767"/>
                    <a:pt x="805241" y="8328"/>
                  </a:cubicBezTo>
                  <a:cubicBezTo>
                    <a:pt x="815819" y="-3034"/>
                    <a:pt x="820128" y="-2642"/>
                    <a:pt x="830314" y="8719"/>
                  </a:cubicBezTo>
                  <a:cubicBezTo>
                    <a:pt x="858130" y="58474"/>
                    <a:pt x="908668" y="91382"/>
                    <a:pt x="952546" y="125466"/>
                  </a:cubicBezTo>
                  <a:cubicBezTo>
                    <a:pt x="1000733" y="162684"/>
                    <a:pt x="1046962" y="202645"/>
                    <a:pt x="1092799" y="242605"/>
                  </a:cubicBezTo>
                  <a:cubicBezTo>
                    <a:pt x="1110820" y="258276"/>
                    <a:pt x="1146471" y="244956"/>
                    <a:pt x="1126099" y="282957"/>
                  </a:cubicBezTo>
                  <a:cubicBezTo>
                    <a:pt x="1073210" y="383250"/>
                    <a:pt x="1027374" y="487068"/>
                    <a:pt x="979578" y="589711"/>
                  </a:cubicBezTo>
                  <a:cubicBezTo>
                    <a:pt x="956072" y="639858"/>
                    <a:pt x="902791" y="662972"/>
                    <a:pt x="869883" y="706067"/>
                  </a:cubicBezTo>
                  <a:cubicBezTo>
                    <a:pt x="834624" y="752295"/>
                    <a:pt x="815819" y="808710"/>
                    <a:pt x="790354" y="860423"/>
                  </a:cubicBezTo>
                  <a:cubicBezTo>
                    <a:pt x="785261" y="871001"/>
                    <a:pt x="786436" y="872960"/>
                    <a:pt x="797406" y="874527"/>
                  </a:cubicBezTo>
                  <a:cubicBezTo>
                    <a:pt x="824829" y="879228"/>
                    <a:pt x="838150" y="872960"/>
                    <a:pt x="848727" y="846711"/>
                  </a:cubicBezTo>
                  <a:cubicBezTo>
                    <a:pt x="868708" y="796565"/>
                    <a:pt x="876151" y="735057"/>
                    <a:pt x="902791" y="688829"/>
                  </a:cubicBezTo>
                  <a:cubicBezTo>
                    <a:pt x="913761" y="670024"/>
                    <a:pt x="930607" y="662972"/>
                    <a:pt x="952154" y="665323"/>
                  </a:cubicBezTo>
                  <a:cubicBezTo>
                    <a:pt x="1077520" y="680602"/>
                    <a:pt x="1202102" y="706850"/>
                    <a:pt x="1325117" y="734666"/>
                  </a:cubicBezTo>
                  <a:cubicBezTo>
                    <a:pt x="1337654" y="737408"/>
                    <a:pt x="1408956" y="774626"/>
                    <a:pt x="1413265" y="771884"/>
                  </a:cubicBezTo>
                  <a:cubicBezTo>
                    <a:pt x="1418750" y="768749"/>
                    <a:pt x="1417575" y="755038"/>
                    <a:pt x="1421101" y="748769"/>
                  </a:cubicBezTo>
                  <a:cubicBezTo>
                    <a:pt x="1428544" y="735449"/>
                    <a:pt x="1442648" y="725263"/>
                    <a:pt x="1453225" y="714685"/>
                  </a:cubicBezTo>
                  <a:cubicBezTo>
                    <a:pt x="1511207" y="657487"/>
                    <a:pt x="1575457" y="608125"/>
                    <a:pt x="1633831" y="551710"/>
                  </a:cubicBezTo>
                  <a:cubicBezTo>
                    <a:pt x="1641666" y="544266"/>
                    <a:pt x="1694163" y="486676"/>
                    <a:pt x="1703174" y="509791"/>
                  </a:cubicBezTo>
                  <a:cubicBezTo>
                    <a:pt x="1716885" y="544658"/>
                    <a:pt x="1704741" y="596371"/>
                    <a:pt x="1711009" y="633981"/>
                  </a:cubicBezTo>
                  <a:cubicBezTo>
                    <a:pt x="1720019" y="688045"/>
                    <a:pt x="1738433" y="740934"/>
                    <a:pt x="1743917" y="795782"/>
                  </a:cubicBezTo>
                  <a:cubicBezTo>
                    <a:pt x="1749402" y="848670"/>
                    <a:pt x="1730989" y="905868"/>
                    <a:pt x="1721978" y="957973"/>
                  </a:cubicBezTo>
                  <a:lnTo>
                    <a:pt x="1660862" y="1311348"/>
                  </a:lnTo>
                  <a:cubicBezTo>
                    <a:pt x="1646367" y="1396754"/>
                    <a:pt x="1632655" y="1482159"/>
                    <a:pt x="1618552" y="1567565"/>
                  </a:cubicBezTo>
                  <a:lnTo>
                    <a:pt x="1635379" y="2097660"/>
                  </a:lnTo>
                  <a:cubicBezTo>
                    <a:pt x="1631461" y="2125084"/>
                    <a:pt x="1678521" y="2896631"/>
                    <a:pt x="1654232" y="2917395"/>
                  </a:cubicBezTo>
                  <a:close/>
                </a:path>
              </a:pathLst>
            </a:custGeom>
            <a:solidFill>
              <a:srgbClr val="000000"/>
            </a:solidFill>
            <a:ln w="391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016C4BA0-1173-4903-965A-C782B7C53609}"/>
                </a:ext>
              </a:extLst>
            </p:cNvPr>
            <p:cNvSpPr/>
            <p:nvPr/>
          </p:nvSpPr>
          <p:spPr>
            <a:xfrm>
              <a:off x="5368635" y="3276678"/>
              <a:ext cx="2303827" cy="3865831"/>
            </a:xfrm>
            <a:custGeom>
              <a:avLst/>
              <a:gdLst>
                <a:gd name="connsiteX0" fmla="*/ 782411 w 1719861"/>
                <a:gd name="connsiteY0" fmla="*/ 1769183 h 1770791"/>
                <a:gd name="connsiteX1" fmla="*/ 707191 w 1719861"/>
                <a:gd name="connsiteY1" fmla="*/ 1769574 h 1770791"/>
                <a:gd name="connsiteX2" fmla="*/ 622961 w 1719861"/>
                <a:gd name="connsiteY2" fmla="*/ 1769574 h 1770791"/>
                <a:gd name="connsiteX3" fmla="*/ 292309 w 1719861"/>
                <a:gd name="connsiteY3" fmla="*/ 1769574 h 1770791"/>
                <a:gd name="connsiteX4" fmla="*/ 283690 w 1719861"/>
                <a:gd name="connsiteY4" fmla="*/ 1751553 h 1770791"/>
                <a:gd name="connsiteX5" fmla="*/ 215130 w 1719861"/>
                <a:gd name="connsiteY5" fmla="*/ 1500821 h 1770791"/>
                <a:gd name="connsiteX6" fmla="*/ 35309 w 1719861"/>
                <a:gd name="connsiteY6" fmla="*/ 852445 h 1770791"/>
                <a:gd name="connsiteX7" fmla="*/ 4751 w 1719861"/>
                <a:gd name="connsiteY7" fmla="*/ 753720 h 1770791"/>
                <a:gd name="connsiteX8" fmla="*/ 50 w 1719861"/>
                <a:gd name="connsiteY8" fmla="*/ 725904 h 1770791"/>
                <a:gd name="connsiteX9" fmla="*/ 50 w 1719861"/>
                <a:gd name="connsiteY9" fmla="*/ 482224 h 1770791"/>
                <a:gd name="connsiteX10" fmla="*/ 1617 w 1719861"/>
                <a:gd name="connsiteY10" fmla="*/ 467337 h 1770791"/>
                <a:gd name="connsiteX11" fmla="*/ 15329 w 1719861"/>
                <a:gd name="connsiteY11" fmla="*/ 466945 h 1770791"/>
                <a:gd name="connsiteX12" fmla="*/ 34525 w 1719861"/>
                <a:gd name="connsiteY12" fmla="*/ 484183 h 1770791"/>
                <a:gd name="connsiteX13" fmla="*/ 158324 w 1719861"/>
                <a:gd name="connsiteY13" fmla="*/ 602497 h 1770791"/>
                <a:gd name="connsiteX14" fmla="*/ 184181 w 1719861"/>
                <a:gd name="connsiteY14" fmla="*/ 631488 h 1770791"/>
                <a:gd name="connsiteX15" fmla="*/ 214739 w 1719861"/>
                <a:gd name="connsiteY15" fmla="*/ 624828 h 1770791"/>
                <a:gd name="connsiteX16" fmla="*/ 316598 w 1719861"/>
                <a:gd name="connsiteY16" fmla="*/ 603281 h 1770791"/>
                <a:gd name="connsiteX17" fmla="*/ 494461 w 1719861"/>
                <a:gd name="connsiteY17" fmla="*/ 579383 h 1770791"/>
                <a:gd name="connsiteX18" fmla="*/ 634714 w 1719861"/>
                <a:gd name="connsiteY18" fmla="*/ 540598 h 1770791"/>
                <a:gd name="connsiteX19" fmla="*/ 749894 w 1719861"/>
                <a:gd name="connsiteY19" fmla="*/ 584084 h 1770791"/>
                <a:gd name="connsiteX20" fmla="*/ 801215 w 1719861"/>
                <a:gd name="connsiteY20" fmla="*/ 721203 h 1770791"/>
                <a:gd name="connsiteX21" fmla="*/ 805525 w 1719861"/>
                <a:gd name="connsiteY21" fmla="*/ 738441 h 1770791"/>
                <a:gd name="connsiteX22" fmla="*/ 828247 w 1719861"/>
                <a:gd name="connsiteY22" fmla="*/ 761947 h 1770791"/>
                <a:gd name="connsiteX23" fmla="*/ 892106 w 1719861"/>
                <a:gd name="connsiteY23" fmla="*/ 799165 h 1770791"/>
                <a:gd name="connsiteX24" fmla="*/ 929715 w 1719861"/>
                <a:gd name="connsiteY24" fmla="*/ 808959 h 1770791"/>
                <a:gd name="connsiteX25" fmla="*/ 951654 w 1719861"/>
                <a:gd name="connsiteY25" fmla="*/ 800732 h 1770791"/>
                <a:gd name="connsiteX26" fmla="*/ 936375 w 1719861"/>
                <a:gd name="connsiteY26" fmla="*/ 781927 h 1770791"/>
                <a:gd name="connsiteX27" fmla="*/ 744801 w 1719861"/>
                <a:gd name="connsiteY27" fmla="*/ 493194 h 1770791"/>
                <a:gd name="connsiteX28" fmla="*/ 619043 w 1719861"/>
                <a:gd name="connsiteY28" fmla="*/ 278505 h 1770791"/>
                <a:gd name="connsiteX29" fmla="*/ 632363 w 1719861"/>
                <a:gd name="connsiteY29" fmla="*/ 248731 h 1770791"/>
                <a:gd name="connsiteX30" fmla="*/ 821196 w 1719861"/>
                <a:gd name="connsiteY30" fmla="*/ 168418 h 1770791"/>
                <a:gd name="connsiteX31" fmla="*/ 884270 w 1719861"/>
                <a:gd name="connsiteY31" fmla="*/ 53238 h 1770791"/>
                <a:gd name="connsiteX32" fmla="*/ 913261 w 1719861"/>
                <a:gd name="connsiteY32" fmla="*/ 9752 h 1770791"/>
                <a:gd name="connsiteX33" fmla="*/ 971634 w 1719861"/>
                <a:gd name="connsiteY33" fmla="*/ 64991 h 1770791"/>
                <a:gd name="connsiteX34" fmla="*/ 1198077 w 1719861"/>
                <a:gd name="connsiteY34" fmla="*/ 294567 h 1770791"/>
                <a:gd name="connsiteX35" fmla="*/ 1428828 w 1719861"/>
                <a:gd name="connsiteY35" fmla="*/ 554701 h 1770791"/>
                <a:gd name="connsiteX36" fmla="*/ 1704632 w 1719861"/>
                <a:gd name="connsiteY36" fmla="*/ 927665 h 1770791"/>
                <a:gd name="connsiteX37" fmla="*/ 1718736 w 1719861"/>
                <a:gd name="connsiteY37" fmla="*/ 1061649 h 1770791"/>
                <a:gd name="connsiteX38" fmla="*/ 1661930 w 1719861"/>
                <a:gd name="connsiteY38" fmla="*/ 1210521 h 1770791"/>
                <a:gd name="connsiteX39" fmla="*/ 1510707 w 1719861"/>
                <a:gd name="connsiteY39" fmla="*/ 1304545 h 1770791"/>
                <a:gd name="connsiteX40" fmla="*/ 1153807 w 1719861"/>
                <a:gd name="connsiteY40" fmla="*/ 1446366 h 1770791"/>
                <a:gd name="connsiteX41" fmla="*/ 968500 w 1719861"/>
                <a:gd name="connsiteY41" fmla="*/ 1505914 h 1770791"/>
                <a:gd name="connsiteX42" fmla="*/ 817670 w 1719861"/>
                <a:gd name="connsiteY42" fmla="*/ 1537256 h 1770791"/>
                <a:gd name="connsiteX43" fmla="*/ 791029 w 1719861"/>
                <a:gd name="connsiteY43" fmla="*/ 1627362 h 1770791"/>
                <a:gd name="connsiteX44" fmla="*/ 782411 w 1719861"/>
                <a:gd name="connsiteY44" fmla="*/ 1769183 h 1770791"/>
                <a:gd name="connsiteX0" fmla="*/ 782411 w 1722566"/>
                <a:gd name="connsiteY0" fmla="*/ 1769183 h 2684332"/>
                <a:gd name="connsiteX1" fmla="*/ 707191 w 1722566"/>
                <a:gd name="connsiteY1" fmla="*/ 1769574 h 2684332"/>
                <a:gd name="connsiteX2" fmla="*/ 622961 w 1722566"/>
                <a:gd name="connsiteY2" fmla="*/ 1769574 h 2684332"/>
                <a:gd name="connsiteX3" fmla="*/ 393598 w 1722566"/>
                <a:gd name="connsiteY3" fmla="*/ 2684332 h 2684332"/>
                <a:gd name="connsiteX4" fmla="*/ 283690 w 1722566"/>
                <a:gd name="connsiteY4" fmla="*/ 1751553 h 2684332"/>
                <a:gd name="connsiteX5" fmla="*/ 215130 w 1722566"/>
                <a:gd name="connsiteY5" fmla="*/ 1500821 h 2684332"/>
                <a:gd name="connsiteX6" fmla="*/ 35309 w 1722566"/>
                <a:gd name="connsiteY6" fmla="*/ 852445 h 2684332"/>
                <a:gd name="connsiteX7" fmla="*/ 4751 w 1722566"/>
                <a:gd name="connsiteY7" fmla="*/ 753720 h 2684332"/>
                <a:gd name="connsiteX8" fmla="*/ 50 w 1722566"/>
                <a:gd name="connsiteY8" fmla="*/ 725904 h 2684332"/>
                <a:gd name="connsiteX9" fmla="*/ 50 w 1722566"/>
                <a:gd name="connsiteY9" fmla="*/ 482224 h 2684332"/>
                <a:gd name="connsiteX10" fmla="*/ 1617 w 1722566"/>
                <a:gd name="connsiteY10" fmla="*/ 467337 h 2684332"/>
                <a:gd name="connsiteX11" fmla="*/ 15329 w 1722566"/>
                <a:gd name="connsiteY11" fmla="*/ 466945 h 2684332"/>
                <a:gd name="connsiteX12" fmla="*/ 34525 w 1722566"/>
                <a:gd name="connsiteY12" fmla="*/ 484183 h 2684332"/>
                <a:gd name="connsiteX13" fmla="*/ 158324 w 1722566"/>
                <a:gd name="connsiteY13" fmla="*/ 602497 h 2684332"/>
                <a:gd name="connsiteX14" fmla="*/ 184181 w 1722566"/>
                <a:gd name="connsiteY14" fmla="*/ 631488 h 2684332"/>
                <a:gd name="connsiteX15" fmla="*/ 214739 w 1722566"/>
                <a:gd name="connsiteY15" fmla="*/ 624828 h 2684332"/>
                <a:gd name="connsiteX16" fmla="*/ 316598 w 1722566"/>
                <a:gd name="connsiteY16" fmla="*/ 603281 h 2684332"/>
                <a:gd name="connsiteX17" fmla="*/ 494461 w 1722566"/>
                <a:gd name="connsiteY17" fmla="*/ 579383 h 2684332"/>
                <a:gd name="connsiteX18" fmla="*/ 634714 w 1722566"/>
                <a:gd name="connsiteY18" fmla="*/ 540598 h 2684332"/>
                <a:gd name="connsiteX19" fmla="*/ 749894 w 1722566"/>
                <a:gd name="connsiteY19" fmla="*/ 584084 h 2684332"/>
                <a:gd name="connsiteX20" fmla="*/ 801215 w 1722566"/>
                <a:gd name="connsiteY20" fmla="*/ 721203 h 2684332"/>
                <a:gd name="connsiteX21" fmla="*/ 805525 w 1722566"/>
                <a:gd name="connsiteY21" fmla="*/ 738441 h 2684332"/>
                <a:gd name="connsiteX22" fmla="*/ 828247 w 1722566"/>
                <a:gd name="connsiteY22" fmla="*/ 761947 h 2684332"/>
                <a:gd name="connsiteX23" fmla="*/ 892106 w 1722566"/>
                <a:gd name="connsiteY23" fmla="*/ 799165 h 2684332"/>
                <a:gd name="connsiteX24" fmla="*/ 929715 w 1722566"/>
                <a:gd name="connsiteY24" fmla="*/ 808959 h 2684332"/>
                <a:gd name="connsiteX25" fmla="*/ 951654 w 1722566"/>
                <a:gd name="connsiteY25" fmla="*/ 800732 h 2684332"/>
                <a:gd name="connsiteX26" fmla="*/ 936375 w 1722566"/>
                <a:gd name="connsiteY26" fmla="*/ 781927 h 2684332"/>
                <a:gd name="connsiteX27" fmla="*/ 744801 w 1722566"/>
                <a:gd name="connsiteY27" fmla="*/ 493194 h 2684332"/>
                <a:gd name="connsiteX28" fmla="*/ 619043 w 1722566"/>
                <a:gd name="connsiteY28" fmla="*/ 278505 h 2684332"/>
                <a:gd name="connsiteX29" fmla="*/ 632363 w 1722566"/>
                <a:gd name="connsiteY29" fmla="*/ 248731 h 2684332"/>
                <a:gd name="connsiteX30" fmla="*/ 821196 w 1722566"/>
                <a:gd name="connsiteY30" fmla="*/ 168418 h 2684332"/>
                <a:gd name="connsiteX31" fmla="*/ 884270 w 1722566"/>
                <a:gd name="connsiteY31" fmla="*/ 53238 h 2684332"/>
                <a:gd name="connsiteX32" fmla="*/ 913261 w 1722566"/>
                <a:gd name="connsiteY32" fmla="*/ 9752 h 2684332"/>
                <a:gd name="connsiteX33" fmla="*/ 971634 w 1722566"/>
                <a:gd name="connsiteY33" fmla="*/ 64991 h 2684332"/>
                <a:gd name="connsiteX34" fmla="*/ 1198077 w 1722566"/>
                <a:gd name="connsiteY34" fmla="*/ 294567 h 2684332"/>
                <a:gd name="connsiteX35" fmla="*/ 1428828 w 1722566"/>
                <a:gd name="connsiteY35" fmla="*/ 554701 h 2684332"/>
                <a:gd name="connsiteX36" fmla="*/ 1704632 w 1722566"/>
                <a:gd name="connsiteY36" fmla="*/ 927665 h 2684332"/>
                <a:gd name="connsiteX37" fmla="*/ 1718736 w 1722566"/>
                <a:gd name="connsiteY37" fmla="*/ 1061649 h 2684332"/>
                <a:gd name="connsiteX38" fmla="*/ 1661930 w 1722566"/>
                <a:gd name="connsiteY38" fmla="*/ 1210521 h 2684332"/>
                <a:gd name="connsiteX39" fmla="*/ 1510707 w 1722566"/>
                <a:gd name="connsiteY39" fmla="*/ 1304545 h 2684332"/>
                <a:gd name="connsiteX40" fmla="*/ 1153807 w 1722566"/>
                <a:gd name="connsiteY40" fmla="*/ 1446366 h 2684332"/>
                <a:gd name="connsiteX41" fmla="*/ 968500 w 1722566"/>
                <a:gd name="connsiteY41" fmla="*/ 1505914 h 2684332"/>
                <a:gd name="connsiteX42" fmla="*/ 817670 w 1722566"/>
                <a:gd name="connsiteY42" fmla="*/ 1537256 h 2684332"/>
                <a:gd name="connsiteX43" fmla="*/ 791029 w 1722566"/>
                <a:gd name="connsiteY43" fmla="*/ 1627362 h 2684332"/>
                <a:gd name="connsiteX44" fmla="*/ 782411 w 1722566"/>
                <a:gd name="connsiteY44" fmla="*/ 1769183 h 2684332"/>
                <a:gd name="connsiteX0" fmla="*/ 788742 w 1722566"/>
                <a:gd name="connsiteY0" fmla="*/ 1930611 h 2684332"/>
                <a:gd name="connsiteX1" fmla="*/ 707191 w 1722566"/>
                <a:gd name="connsiteY1" fmla="*/ 1769574 h 2684332"/>
                <a:gd name="connsiteX2" fmla="*/ 622961 w 1722566"/>
                <a:gd name="connsiteY2" fmla="*/ 1769574 h 2684332"/>
                <a:gd name="connsiteX3" fmla="*/ 393598 w 1722566"/>
                <a:gd name="connsiteY3" fmla="*/ 2684332 h 2684332"/>
                <a:gd name="connsiteX4" fmla="*/ 283690 w 1722566"/>
                <a:gd name="connsiteY4" fmla="*/ 1751553 h 2684332"/>
                <a:gd name="connsiteX5" fmla="*/ 215130 w 1722566"/>
                <a:gd name="connsiteY5" fmla="*/ 1500821 h 2684332"/>
                <a:gd name="connsiteX6" fmla="*/ 35309 w 1722566"/>
                <a:gd name="connsiteY6" fmla="*/ 852445 h 2684332"/>
                <a:gd name="connsiteX7" fmla="*/ 4751 w 1722566"/>
                <a:gd name="connsiteY7" fmla="*/ 753720 h 2684332"/>
                <a:gd name="connsiteX8" fmla="*/ 50 w 1722566"/>
                <a:gd name="connsiteY8" fmla="*/ 725904 h 2684332"/>
                <a:gd name="connsiteX9" fmla="*/ 50 w 1722566"/>
                <a:gd name="connsiteY9" fmla="*/ 482224 h 2684332"/>
                <a:gd name="connsiteX10" fmla="*/ 1617 w 1722566"/>
                <a:gd name="connsiteY10" fmla="*/ 467337 h 2684332"/>
                <a:gd name="connsiteX11" fmla="*/ 15329 w 1722566"/>
                <a:gd name="connsiteY11" fmla="*/ 466945 h 2684332"/>
                <a:gd name="connsiteX12" fmla="*/ 34525 w 1722566"/>
                <a:gd name="connsiteY12" fmla="*/ 484183 h 2684332"/>
                <a:gd name="connsiteX13" fmla="*/ 158324 w 1722566"/>
                <a:gd name="connsiteY13" fmla="*/ 602497 h 2684332"/>
                <a:gd name="connsiteX14" fmla="*/ 184181 w 1722566"/>
                <a:gd name="connsiteY14" fmla="*/ 631488 h 2684332"/>
                <a:gd name="connsiteX15" fmla="*/ 214739 w 1722566"/>
                <a:gd name="connsiteY15" fmla="*/ 624828 h 2684332"/>
                <a:gd name="connsiteX16" fmla="*/ 316598 w 1722566"/>
                <a:gd name="connsiteY16" fmla="*/ 603281 h 2684332"/>
                <a:gd name="connsiteX17" fmla="*/ 494461 w 1722566"/>
                <a:gd name="connsiteY17" fmla="*/ 579383 h 2684332"/>
                <a:gd name="connsiteX18" fmla="*/ 634714 w 1722566"/>
                <a:gd name="connsiteY18" fmla="*/ 540598 h 2684332"/>
                <a:gd name="connsiteX19" fmla="*/ 749894 w 1722566"/>
                <a:gd name="connsiteY19" fmla="*/ 584084 h 2684332"/>
                <a:gd name="connsiteX20" fmla="*/ 801215 w 1722566"/>
                <a:gd name="connsiteY20" fmla="*/ 721203 h 2684332"/>
                <a:gd name="connsiteX21" fmla="*/ 805525 w 1722566"/>
                <a:gd name="connsiteY21" fmla="*/ 738441 h 2684332"/>
                <a:gd name="connsiteX22" fmla="*/ 828247 w 1722566"/>
                <a:gd name="connsiteY22" fmla="*/ 761947 h 2684332"/>
                <a:gd name="connsiteX23" fmla="*/ 892106 w 1722566"/>
                <a:gd name="connsiteY23" fmla="*/ 799165 h 2684332"/>
                <a:gd name="connsiteX24" fmla="*/ 929715 w 1722566"/>
                <a:gd name="connsiteY24" fmla="*/ 808959 h 2684332"/>
                <a:gd name="connsiteX25" fmla="*/ 951654 w 1722566"/>
                <a:gd name="connsiteY25" fmla="*/ 800732 h 2684332"/>
                <a:gd name="connsiteX26" fmla="*/ 936375 w 1722566"/>
                <a:gd name="connsiteY26" fmla="*/ 781927 h 2684332"/>
                <a:gd name="connsiteX27" fmla="*/ 744801 w 1722566"/>
                <a:gd name="connsiteY27" fmla="*/ 493194 h 2684332"/>
                <a:gd name="connsiteX28" fmla="*/ 619043 w 1722566"/>
                <a:gd name="connsiteY28" fmla="*/ 278505 h 2684332"/>
                <a:gd name="connsiteX29" fmla="*/ 632363 w 1722566"/>
                <a:gd name="connsiteY29" fmla="*/ 248731 h 2684332"/>
                <a:gd name="connsiteX30" fmla="*/ 821196 w 1722566"/>
                <a:gd name="connsiteY30" fmla="*/ 168418 h 2684332"/>
                <a:gd name="connsiteX31" fmla="*/ 884270 w 1722566"/>
                <a:gd name="connsiteY31" fmla="*/ 53238 h 2684332"/>
                <a:gd name="connsiteX32" fmla="*/ 913261 w 1722566"/>
                <a:gd name="connsiteY32" fmla="*/ 9752 h 2684332"/>
                <a:gd name="connsiteX33" fmla="*/ 971634 w 1722566"/>
                <a:gd name="connsiteY33" fmla="*/ 64991 h 2684332"/>
                <a:gd name="connsiteX34" fmla="*/ 1198077 w 1722566"/>
                <a:gd name="connsiteY34" fmla="*/ 294567 h 2684332"/>
                <a:gd name="connsiteX35" fmla="*/ 1428828 w 1722566"/>
                <a:gd name="connsiteY35" fmla="*/ 554701 h 2684332"/>
                <a:gd name="connsiteX36" fmla="*/ 1704632 w 1722566"/>
                <a:gd name="connsiteY36" fmla="*/ 927665 h 2684332"/>
                <a:gd name="connsiteX37" fmla="*/ 1718736 w 1722566"/>
                <a:gd name="connsiteY37" fmla="*/ 1061649 h 2684332"/>
                <a:gd name="connsiteX38" fmla="*/ 1661930 w 1722566"/>
                <a:gd name="connsiteY38" fmla="*/ 1210521 h 2684332"/>
                <a:gd name="connsiteX39" fmla="*/ 1510707 w 1722566"/>
                <a:gd name="connsiteY39" fmla="*/ 1304545 h 2684332"/>
                <a:gd name="connsiteX40" fmla="*/ 1153807 w 1722566"/>
                <a:gd name="connsiteY40" fmla="*/ 1446366 h 2684332"/>
                <a:gd name="connsiteX41" fmla="*/ 968500 w 1722566"/>
                <a:gd name="connsiteY41" fmla="*/ 1505914 h 2684332"/>
                <a:gd name="connsiteX42" fmla="*/ 817670 w 1722566"/>
                <a:gd name="connsiteY42" fmla="*/ 1537256 h 2684332"/>
                <a:gd name="connsiteX43" fmla="*/ 791029 w 1722566"/>
                <a:gd name="connsiteY43" fmla="*/ 1627362 h 2684332"/>
                <a:gd name="connsiteX44" fmla="*/ 788742 w 1722566"/>
                <a:gd name="connsiteY44" fmla="*/ 1930611 h 2684332"/>
                <a:gd name="connsiteX0" fmla="*/ 788742 w 1722566"/>
                <a:gd name="connsiteY0" fmla="*/ 1930611 h 2684332"/>
                <a:gd name="connsiteX1" fmla="*/ 795819 w 1722566"/>
                <a:gd name="connsiteY1" fmla="*/ 2260188 h 2684332"/>
                <a:gd name="connsiteX2" fmla="*/ 622961 w 1722566"/>
                <a:gd name="connsiteY2" fmla="*/ 1769574 h 2684332"/>
                <a:gd name="connsiteX3" fmla="*/ 393598 w 1722566"/>
                <a:gd name="connsiteY3" fmla="*/ 2684332 h 2684332"/>
                <a:gd name="connsiteX4" fmla="*/ 283690 w 1722566"/>
                <a:gd name="connsiteY4" fmla="*/ 1751553 h 2684332"/>
                <a:gd name="connsiteX5" fmla="*/ 215130 w 1722566"/>
                <a:gd name="connsiteY5" fmla="*/ 1500821 h 2684332"/>
                <a:gd name="connsiteX6" fmla="*/ 35309 w 1722566"/>
                <a:gd name="connsiteY6" fmla="*/ 852445 h 2684332"/>
                <a:gd name="connsiteX7" fmla="*/ 4751 w 1722566"/>
                <a:gd name="connsiteY7" fmla="*/ 753720 h 2684332"/>
                <a:gd name="connsiteX8" fmla="*/ 50 w 1722566"/>
                <a:gd name="connsiteY8" fmla="*/ 725904 h 2684332"/>
                <a:gd name="connsiteX9" fmla="*/ 50 w 1722566"/>
                <a:gd name="connsiteY9" fmla="*/ 482224 h 2684332"/>
                <a:gd name="connsiteX10" fmla="*/ 1617 w 1722566"/>
                <a:gd name="connsiteY10" fmla="*/ 467337 h 2684332"/>
                <a:gd name="connsiteX11" fmla="*/ 15329 w 1722566"/>
                <a:gd name="connsiteY11" fmla="*/ 466945 h 2684332"/>
                <a:gd name="connsiteX12" fmla="*/ 34525 w 1722566"/>
                <a:gd name="connsiteY12" fmla="*/ 484183 h 2684332"/>
                <a:gd name="connsiteX13" fmla="*/ 158324 w 1722566"/>
                <a:gd name="connsiteY13" fmla="*/ 602497 h 2684332"/>
                <a:gd name="connsiteX14" fmla="*/ 184181 w 1722566"/>
                <a:gd name="connsiteY14" fmla="*/ 631488 h 2684332"/>
                <a:gd name="connsiteX15" fmla="*/ 214739 w 1722566"/>
                <a:gd name="connsiteY15" fmla="*/ 624828 h 2684332"/>
                <a:gd name="connsiteX16" fmla="*/ 316598 w 1722566"/>
                <a:gd name="connsiteY16" fmla="*/ 603281 h 2684332"/>
                <a:gd name="connsiteX17" fmla="*/ 494461 w 1722566"/>
                <a:gd name="connsiteY17" fmla="*/ 579383 h 2684332"/>
                <a:gd name="connsiteX18" fmla="*/ 634714 w 1722566"/>
                <a:gd name="connsiteY18" fmla="*/ 540598 h 2684332"/>
                <a:gd name="connsiteX19" fmla="*/ 749894 w 1722566"/>
                <a:gd name="connsiteY19" fmla="*/ 584084 h 2684332"/>
                <a:gd name="connsiteX20" fmla="*/ 801215 w 1722566"/>
                <a:gd name="connsiteY20" fmla="*/ 721203 h 2684332"/>
                <a:gd name="connsiteX21" fmla="*/ 805525 w 1722566"/>
                <a:gd name="connsiteY21" fmla="*/ 738441 h 2684332"/>
                <a:gd name="connsiteX22" fmla="*/ 828247 w 1722566"/>
                <a:gd name="connsiteY22" fmla="*/ 761947 h 2684332"/>
                <a:gd name="connsiteX23" fmla="*/ 892106 w 1722566"/>
                <a:gd name="connsiteY23" fmla="*/ 799165 h 2684332"/>
                <a:gd name="connsiteX24" fmla="*/ 929715 w 1722566"/>
                <a:gd name="connsiteY24" fmla="*/ 808959 h 2684332"/>
                <a:gd name="connsiteX25" fmla="*/ 951654 w 1722566"/>
                <a:gd name="connsiteY25" fmla="*/ 800732 h 2684332"/>
                <a:gd name="connsiteX26" fmla="*/ 936375 w 1722566"/>
                <a:gd name="connsiteY26" fmla="*/ 781927 h 2684332"/>
                <a:gd name="connsiteX27" fmla="*/ 744801 w 1722566"/>
                <a:gd name="connsiteY27" fmla="*/ 493194 h 2684332"/>
                <a:gd name="connsiteX28" fmla="*/ 619043 w 1722566"/>
                <a:gd name="connsiteY28" fmla="*/ 278505 h 2684332"/>
                <a:gd name="connsiteX29" fmla="*/ 632363 w 1722566"/>
                <a:gd name="connsiteY29" fmla="*/ 248731 h 2684332"/>
                <a:gd name="connsiteX30" fmla="*/ 821196 w 1722566"/>
                <a:gd name="connsiteY30" fmla="*/ 168418 h 2684332"/>
                <a:gd name="connsiteX31" fmla="*/ 884270 w 1722566"/>
                <a:gd name="connsiteY31" fmla="*/ 53238 h 2684332"/>
                <a:gd name="connsiteX32" fmla="*/ 913261 w 1722566"/>
                <a:gd name="connsiteY32" fmla="*/ 9752 h 2684332"/>
                <a:gd name="connsiteX33" fmla="*/ 971634 w 1722566"/>
                <a:gd name="connsiteY33" fmla="*/ 64991 h 2684332"/>
                <a:gd name="connsiteX34" fmla="*/ 1198077 w 1722566"/>
                <a:gd name="connsiteY34" fmla="*/ 294567 h 2684332"/>
                <a:gd name="connsiteX35" fmla="*/ 1428828 w 1722566"/>
                <a:gd name="connsiteY35" fmla="*/ 554701 h 2684332"/>
                <a:gd name="connsiteX36" fmla="*/ 1704632 w 1722566"/>
                <a:gd name="connsiteY36" fmla="*/ 927665 h 2684332"/>
                <a:gd name="connsiteX37" fmla="*/ 1718736 w 1722566"/>
                <a:gd name="connsiteY37" fmla="*/ 1061649 h 2684332"/>
                <a:gd name="connsiteX38" fmla="*/ 1661930 w 1722566"/>
                <a:gd name="connsiteY38" fmla="*/ 1210521 h 2684332"/>
                <a:gd name="connsiteX39" fmla="*/ 1510707 w 1722566"/>
                <a:gd name="connsiteY39" fmla="*/ 1304545 h 2684332"/>
                <a:gd name="connsiteX40" fmla="*/ 1153807 w 1722566"/>
                <a:gd name="connsiteY40" fmla="*/ 1446366 h 2684332"/>
                <a:gd name="connsiteX41" fmla="*/ 968500 w 1722566"/>
                <a:gd name="connsiteY41" fmla="*/ 1505914 h 2684332"/>
                <a:gd name="connsiteX42" fmla="*/ 817670 w 1722566"/>
                <a:gd name="connsiteY42" fmla="*/ 1537256 h 2684332"/>
                <a:gd name="connsiteX43" fmla="*/ 791029 w 1722566"/>
                <a:gd name="connsiteY43" fmla="*/ 1627362 h 2684332"/>
                <a:gd name="connsiteX44" fmla="*/ 788742 w 1722566"/>
                <a:gd name="connsiteY44" fmla="*/ 1930611 h 2684332"/>
                <a:gd name="connsiteX0" fmla="*/ 788742 w 1722566"/>
                <a:gd name="connsiteY0" fmla="*/ 1930611 h 2715750"/>
                <a:gd name="connsiteX1" fmla="*/ 795819 w 1722566"/>
                <a:gd name="connsiteY1" fmla="*/ 2260188 h 2715750"/>
                <a:gd name="connsiteX2" fmla="*/ 876181 w 1722566"/>
                <a:gd name="connsiteY2" fmla="*/ 2684333 h 2715750"/>
                <a:gd name="connsiteX3" fmla="*/ 393598 w 1722566"/>
                <a:gd name="connsiteY3" fmla="*/ 2684332 h 2715750"/>
                <a:gd name="connsiteX4" fmla="*/ 283690 w 1722566"/>
                <a:gd name="connsiteY4" fmla="*/ 1751553 h 2715750"/>
                <a:gd name="connsiteX5" fmla="*/ 215130 w 1722566"/>
                <a:gd name="connsiteY5" fmla="*/ 1500821 h 2715750"/>
                <a:gd name="connsiteX6" fmla="*/ 35309 w 1722566"/>
                <a:gd name="connsiteY6" fmla="*/ 852445 h 2715750"/>
                <a:gd name="connsiteX7" fmla="*/ 4751 w 1722566"/>
                <a:gd name="connsiteY7" fmla="*/ 753720 h 2715750"/>
                <a:gd name="connsiteX8" fmla="*/ 50 w 1722566"/>
                <a:gd name="connsiteY8" fmla="*/ 725904 h 2715750"/>
                <a:gd name="connsiteX9" fmla="*/ 50 w 1722566"/>
                <a:gd name="connsiteY9" fmla="*/ 482224 h 2715750"/>
                <a:gd name="connsiteX10" fmla="*/ 1617 w 1722566"/>
                <a:gd name="connsiteY10" fmla="*/ 467337 h 2715750"/>
                <a:gd name="connsiteX11" fmla="*/ 15329 w 1722566"/>
                <a:gd name="connsiteY11" fmla="*/ 466945 h 2715750"/>
                <a:gd name="connsiteX12" fmla="*/ 34525 w 1722566"/>
                <a:gd name="connsiteY12" fmla="*/ 484183 h 2715750"/>
                <a:gd name="connsiteX13" fmla="*/ 158324 w 1722566"/>
                <a:gd name="connsiteY13" fmla="*/ 602497 h 2715750"/>
                <a:gd name="connsiteX14" fmla="*/ 184181 w 1722566"/>
                <a:gd name="connsiteY14" fmla="*/ 631488 h 2715750"/>
                <a:gd name="connsiteX15" fmla="*/ 214739 w 1722566"/>
                <a:gd name="connsiteY15" fmla="*/ 624828 h 2715750"/>
                <a:gd name="connsiteX16" fmla="*/ 316598 w 1722566"/>
                <a:gd name="connsiteY16" fmla="*/ 603281 h 2715750"/>
                <a:gd name="connsiteX17" fmla="*/ 494461 w 1722566"/>
                <a:gd name="connsiteY17" fmla="*/ 579383 h 2715750"/>
                <a:gd name="connsiteX18" fmla="*/ 634714 w 1722566"/>
                <a:gd name="connsiteY18" fmla="*/ 540598 h 2715750"/>
                <a:gd name="connsiteX19" fmla="*/ 749894 w 1722566"/>
                <a:gd name="connsiteY19" fmla="*/ 584084 h 2715750"/>
                <a:gd name="connsiteX20" fmla="*/ 801215 w 1722566"/>
                <a:gd name="connsiteY20" fmla="*/ 721203 h 2715750"/>
                <a:gd name="connsiteX21" fmla="*/ 805525 w 1722566"/>
                <a:gd name="connsiteY21" fmla="*/ 738441 h 2715750"/>
                <a:gd name="connsiteX22" fmla="*/ 828247 w 1722566"/>
                <a:gd name="connsiteY22" fmla="*/ 761947 h 2715750"/>
                <a:gd name="connsiteX23" fmla="*/ 892106 w 1722566"/>
                <a:gd name="connsiteY23" fmla="*/ 799165 h 2715750"/>
                <a:gd name="connsiteX24" fmla="*/ 929715 w 1722566"/>
                <a:gd name="connsiteY24" fmla="*/ 808959 h 2715750"/>
                <a:gd name="connsiteX25" fmla="*/ 951654 w 1722566"/>
                <a:gd name="connsiteY25" fmla="*/ 800732 h 2715750"/>
                <a:gd name="connsiteX26" fmla="*/ 936375 w 1722566"/>
                <a:gd name="connsiteY26" fmla="*/ 781927 h 2715750"/>
                <a:gd name="connsiteX27" fmla="*/ 744801 w 1722566"/>
                <a:gd name="connsiteY27" fmla="*/ 493194 h 2715750"/>
                <a:gd name="connsiteX28" fmla="*/ 619043 w 1722566"/>
                <a:gd name="connsiteY28" fmla="*/ 278505 h 2715750"/>
                <a:gd name="connsiteX29" fmla="*/ 632363 w 1722566"/>
                <a:gd name="connsiteY29" fmla="*/ 248731 h 2715750"/>
                <a:gd name="connsiteX30" fmla="*/ 821196 w 1722566"/>
                <a:gd name="connsiteY30" fmla="*/ 168418 h 2715750"/>
                <a:gd name="connsiteX31" fmla="*/ 884270 w 1722566"/>
                <a:gd name="connsiteY31" fmla="*/ 53238 h 2715750"/>
                <a:gd name="connsiteX32" fmla="*/ 913261 w 1722566"/>
                <a:gd name="connsiteY32" fmla="*/ 9752 h 2715750"/>
                <a:gd name="connsiteX33" fmla="*/ 971634 w 1722566"/>
                <a:gd name="connsiteY33" fmla="*/ 64991 h 2715750"/>
                <a:gd name="connsiteX34" fmla="*/ 1198077 w 1722566"/>
                <a:gd name="connsiteY34" fmla="*/ 294567 h 2715750"/>
                <a:gd name="connsiteX35" fmla="*/ 1428828 w 1722566"/>
                <a:gd name="connsiteY35" fmla="*/ 554701 h 2715750"/>
                <a:gd name="connsiteX36" fmla="*/ 1704632 w 1722566"/>
                <a:gd name="connsiteY36" fmla="*/ 927665 h 2715750"/>
                <a:gd name="connsiteX37" fmla="*/ 1718736 w 1722566"/>
                <a:gd name="connsiteY37" fmla="*/ 1061649 h 2715750"/>
                <a:gd name="connsiteX38" fmla="*/ 1661930 w 1722566"/>
                <a:gd name="connsiteY38" fmla="*/ 1210521 h 2715750"/>
                <a:gd name="connsiteX39" fmla="*/ 1510707 w 1722566"/>
                <a:gd name="connsiteY39" fmla="*/ 1304545 h 2715750"/>
                <a:gd name="connsiteX40" fmla="*/ 1153807 w 1722566"/>
                <a:gd name="connsiteY40" fmla="*/ 1446366 h 2715750"/>
                <a:gd name="connsiteX41" fmla="*/ 968500 w 1722566"/>
                <a:gd name="connsiteY41" fmla="*/ 1505914 h 2715750"/>
                <a:gd name="connsiteX42" fmla="*/ 817670 w 1722566"/>
                <a:gd name="connsiteY42" fmla="*/ 1537256 h 2715750"/>
                <a:gd name="connsiteX43" fmla="*/ 791029 w 1722566"/>
                <a:gd name="connsiteY43" fmla="*/ 1627362 h 2715750"/>
                <a:gd name="connsiteX44" fmla="*/ 788742 w 1722566"/>
                <a:gd name="connsiteY44" fmla="*/ 1930611 h 2715750"/>
                <a:gd name="connsiteX0" fmla="*/ 788742 w 1722566"/>
                <a:gd name="connsiteY0" fmla="*/ 1930611 h 2689022"/>
                <a:gd name="connsiteX1" fmla="*/ 795819 w 1722566"/>
                <a:gd name="connsiteY1" fmla="*/ 2260188 h 2689022"/>
                <a:gd name="connsiteX2" fmla="*/ 876181 w 1722566"/>
                <a:gd name="connsiteY2" fmla="*/ 2684333 h 2689022"/>
                <a:gd name="connsiteX3" fmla="*/ 393598 w 1722566"/>
                <a:gd name="connsiteY3" fmla="*/ 2684332 h 2689022"/>
                <a:gd name="connsiteX4" fmla="*/ 283690 w 1722566"/>
                <a:gd name="connsiteY4" fmla="*/ 1751553 h 2689022"/>
                <a:gd name="connsiteX5" fmla="*/ 215130 w 1722566"/>
                <a:gd name="connsiteY5" fmla="*/ 1500821 h 2689022"/>
                <a:gd name="connsiteX6" fmla="*/ 35309 w 1722566"/>
                <a:gd name="connsiteY6" fmla="*/ 852445 h 2689022"/>
                <a:gd name="connsiteX7" fmla="*/ 4751 w 1722566"/>
                <a:gd name="connsiteY7" fmla="*/ 753720 h 2689022"/>
                <a:gd name="connsiteX8" fmla="*/ 50 w 1722566"/>
                <a:gd name="connsiteY8" fmla="*/ 725904 h 2689022"/>
                <a:gd name="connsiteX9" fmla="*/ 50 w 1722566"/>
                <a:gd name="connsiteY9" fmla="*/ 482224 h 2689022"/>
                <a:gd name="connsiteX10" fmla="*/ 1617 w 1722566"/>
                <a:gd name="connsiteY10" fmla="*/ 467337 h 2689022"/>
                <a:gd name="connsiteX11" fmla="*/ 15329 w 1722566"/>
                <a:gd name="connsiteY11" fmla="*/ 466945 h 2689022"/>
                <a:gd name="connsiteX12" fmla="*/ 34525 w 1722566"/>
                <a:gd name="connsiteY12" fmla="*/ 484183 h 2689022"/>
                <a:gd name="connsiteX13" fmla="*/ 158324 w 1722566"/>
                <a:gd name="connsiteY13" fmla="*/ 602497 h 2689022"/>
                <a:gd name="connsiteX14" fmla="*/ 184181 w 1722566"/>
                <a:gd name="connsiteY14" fmla="*/ 631488 h 2689022"/>
                <a:gd name="connsiteX15" fmla="*/ 214739 w 1722566"/>
                <a:gd name="connsiteY15" fmla="*/ 624828 h 2689022"/>
                <a:gd name="connsiteX16" fmla="*/ 316598 w 1722566"/>
                <a:gd name="connsiteY16" fmla="*/ 603281 h 2689022"/>
                <a:gd name="connsiteX17" fmla="*/ 494461 w 1722566"/>
                <a:gd name="connsiteY17" fmla="*/ 579383 h 2689022"/>
                <a:gd name="connsiteX18" fmla="*/ 634714 w 1722566"/>
                <a:gd name="connsiteY18" fmla="*/ 540598 h 2689022"/>
                <a:gd name="connsiteX19" fmla="*/ 749894 w 1722566"/>
                <a:gd name="connsiteY19" fmla="*/ 584084 h 2689022"/>
                <a:gd name="connsiteX20" fmla="*/ 801215 w 1722566"/>
                <a:gd name="connsiteY20" fmla="*/ 721203 h 2689022"/>
                <a:gd name="connsiteX21" fmla="*/ 805525 w 1722566"/>
                <a:gd name="connsiteY21" fmla="*/ 738441 h 2689022"/>
                <a:gd name="connsiteX22" fmla="*/ 828247 w 1722566"/>
                <a:gd name="connsiteY22" fmla="*/ 761947 h 2689022"/>
                <a:gd name="connsiteX23" fmla="*/ 892106 w 1722566"/>
                <a:gd name="connsiteY23" fmla="*/ 799165 h 2689022"/>
                <a:gd name="connsiteX24" fmla="*/ 929715 w 1722566"/>
                <a:gd name="connsiteY24" fmla="*/ 808959 h 2689022"/>
                <a:gd name="connsiteX25" fmla="*/ 951654 w 1722566"/>
                <a:gd name="connsiteY25" fmla="*/ 800732 h 2689022"/>
                <a:gd name="connsiteX26" fmla="*/ 936375 w 1722566"/>
                <a:gd name="connsiteY26" fmla="*/ 781927 h 2689022"/>
                <a:gd name="connsiteX27" fmla="*/ 744801 w 1722566"/>
                <a:gd name="connsiteY27" fmla="*/ 493194 h 2689022"/>
                <a:gd name="connsiteX28" fmla="*/ 619043 w 1722566"/>
                <a:gd name="connsiteY28" fmla="*/ 278505 h 2689022"/>
                <a:gd name="connsiteX29" fmla="*/ 632363 w 1722566"/>
                <a:gd name="connsiteY29" fmla="*/ 248731 h 2689022"/>
                <a:gd name="connsiteX30" fmla="*/ 821196 w 1722566"/>
                <a:gd name="connsiteY30" fmla="*/ 168418 h 2689022"/>
                <a:gd name="connsiteX31" fmla="*/ 884270 w 1722566"/>
                <a:gd name="connsiteY31" fmla="*/ 53238 h 2689022"/>
                <a:gd name="connsiteX32" fmla="*/ 913261 w 1722566"/>
                <a:gd name="connsiteY32" fmla="*/ 9752 h 2689022"/>
                <a:gd name="connsiteX33" fmla="*/ 971634 w 1722566"/>
                <a:gd name="connsiteY33" fmla="*/ 64991 h 2689022"/>
                <a:gd name="connsiteX34" fmla="*/ 1198077 w 1722566"/>
                <a:gd name="connsiteY34" fmla="*/ 294567 h 2689022"/>
                <a:gd name="connsiteX35" fmla="*/ 1428828 w 1722566"/>
                <a:gd name="connsiteY35" fmla="*/ 554701 h 2689022"/>
                <a:gd name="connsiteX36" fmla="*/ 1704632 w 1722566"/>
                <a:gd name="connsiteY36" fmla="*/ 927665 h 2689022"/>
                <a:gd name="connsiteX37" fmla="*/ 1718736 w 1722566"/>
                <a:gd name="connsiteY37" fmla="*/ 1061649 h 2689022"/>
                <a:gd name="connsiteX38" fmla="*/ 1661930 w 1722566"/>
                <a:gd name="connsiteY38" fmla="*/ 1210521 h 2689022"/>
                <a:gd name="connsiteX39" fmla="*/ 1510707 w 1722566"/>
                <a:gd name="connsiteY39" fmla="*/ 1304545 h 2689022"/>
                <a:gd name="connsiteX40" fmla="*/ 1153807 w 1722566"/>
                <a:gd name="connsiteY40" fmla="*/ 1446366 h 2689022"/>
                <a:gd name="connsiteX41" fmla="*/ 968500 w 1722566"/>
                <a:gd name="connsiteY41" fmla="*/ 1505914 h 2689022"/>
                <a:gd name="connsiteX42" fmla="*/ 817670 w 1722566"/>
                <a:gd name="connsiteY42" fmla="*/ 1537256 h 2689022"/>
                <a:gd name="connsiteX43" fmla="*/ 791029 w 1722566"/>
                <a:gd name="connsiteY43" fmla="*/ 1627362 h 2689022"/>
                <a:gd name="connsiteX44" fmla="*/ 788742 w 1722566"/>
                <a:gd name="connsiteY44" fmla="*/ 1930611 h 2689022"/>
                <a:gd name="connsiteX0" fmla="*/ 788742 w 1722566"/>
                <a:gd name="connsiteY0" fmla="*/ 1930611 h 2735147"/>
                <a:gd name="connsiteX1" fmla="*/ 795819 w 1722566"/>
                <a:gd name="connsiteY1" fmla="*/ 2260188 h 2735147"/>
                <a:gd name="connsiteX2" fmla="*/ 876181 w 1722566"/>
                <a:gd name="connsiteY2" fmla="*/ 2684333 h 2735147"/>
                <a:gd name="connsiteX3" fmla="*/ 393598 w 1722566"/>
                <a:gd name="connsiteY3" fmla="*/ 2684332 h 2735147"/>
                <a:gd name="connsiteX4" fmla="*/ 283690 w 1722566"/>
                <a:gd name="connsiteY4" fmla="*/ 1751553 h 2735147"/>
                <a:gd name="connsiteX5" fmla="*/ 215130 w 1722566"/>
                <a:gd name="connsiteY5" fmla="*/ 1500821 h 2735147"/>
                <a:gd name="connsiteX6" fmla="*/ 35309 w 1722566"/>
                <a:gd name="connsiteY6" fmla="*/ 852445 h 2735147"/>
                <a:gd name="connsiteX7" fmla="*/ 4751 w 1722566"/>
                <a:gd name="connsiteY7" fmla="*/ 753720 h 2735147"/>
                <a:gd name="connsiteX8" fmla="*/ 50 w 1722566"/>
                <a:gd name="connsiteY8" fmla="*/ 725904 h 2735147"/>
                <a:gd name="connsiteX9" fmla="*/ 50 w 1722566"/>
                <a:gd name="connsiteY9" fmla="*/ 482224 h 2735147"/>
                <a:gd name="connsiteX10" fmla="*/ 1617 w 1722566"/>
                <a:gd name="connsiteY10" fmla="*/ 467337 h 2735147"/>
                <a:gd name="connsiteX11" fmla="*/ 15329 w 1722566"/>
                <a:gd name="connsiteY11" fmla="*/ 466945 h 2735147"/>
                <a:gd name="connsiteX12" fmla="*/ 34525 w 1722566"/>
                <a:gd name="connsiteY12" fmla="*/ 484183 h 2735147"/>
                <a:gd name="connsiteX13" fmla="*/ 158324 w 1722566"/>
                <a:gd name="connsiteY13" fmla="*/ 602497 h 2735147"/>
                <a:gd name="connsiteX14" fmla="*/ 184181 w 1722566"/>
                <a:gd name="connsiteY14" fmla="*/ 631488 h 2735147"/>
                <a:gd name="connsiteX15" fmla="*/ 214739 w 1722566"/>
                <a:gd name="connsiteY15" fmla="*/ 624828 h 2735147"/>
                <a:gd name="connsiteX16" fmla="*/ 316598 w 1722566"/>
                <a:gd name="connsiteY16" fmla="*/ 603281 h 2735147"/>
                <a:gd name="connsiteX17" fmla="*/ 494461 w 1722566"/>
                <a:gd name="connsiteY17" fmla="*/ 579383 h 2735147"/>
                <a:gd name="connsiteX18" fmla="*/ 634714 w 1722566"/>
                <a:gd name="connsiteY18" fmla="*/ 540598 h 2735147"/>
                <a:gd name="connsiteX19" fmla="*/ 749894 w 1722566"/>
                <a:gd name="connsiteY19" fmla="*/ 584084 h 2735147"/>
                <a:gd name="connsiteX20" fmla="*/ 801215 w 1722566"/>
                <a:gd name="connsiteY20" fmla="*/ 721203 h 2735147"/>
                <a:gd name="connsiteX21" fmla="*/ 805525 w 1722566"/>
                <a:gd name="connsiteY21" fmla="*/ 738441 h 2735147"/>
                <a:gd name="connsiteX22" fmla="*/ 828247 w 1722566"/>
                <a:gd name="connsiteY22" fmla="*/ 761947 h 2735147"/>
                <a:gd name="connsiteX23" fmla="*/ 892106 w 1722566"/>
                <a:gd name="connsiteY23" fmla="*/ 799165 h 2735147"/>
                <a:gd name="connsiteX24" fmla="*/ 929715 w 1722566"/>
                <a:gd name="connsiteY24" fmla="*/ 808959 h 2735147"/>
                <a:gd name="connsiteX25" fmla="*/ 951654 w 1722566"/>
                <a:gd name="connsiteY25" fmla="*/ 800732 h 2735147"/>
                <a:gd name="connsiteX26" fmla="*/ 936375 w 1722566"/>
                <a:gd name="connsiteY26" fmla="*/ 781927 h 2735147"/>
                <a:gd name="connsiteX27" fmla="*/ 744801 w 1722566"/>
                <a:gd name="connsiteY27" fmla="*/ 493194 h 2735147"/>
                <a:gd name="connsiteX28" fmla="*/ 619043 w 1722566"/>
                <a:gd name="connsiteY28" fmla="*/ 278505 h 2735147"/>
                <a:gd name="connsiteX29" fmla="*/ 632363 w 1722566"/>
                <a:gd name="connsiteY29" fmla="*/ 248731 h 2735147"/>
                <a:gd name="connsiteX30" fmla="*/ 821196 w 1722566"/>
                <a:gd name="connsiteY30" fmla="*/ 168418 h 2735147"/>
                <a:gd name="connsiteX31" fmla="*/ 884270 w 1722566"/>
                <a:gd name="connsiteY31" fmla="*/ 53238 h 2735147"/>
                <a:gd name="connsiteX32" fmla="*/ 913261 w 1722566"/>
                <a:gd name="connsiteY32" fmla="*/ 9752 h 2735147"/>
                <a:gd name="connsiteX33" fmla="*/ 971634 w 1722566"/>
                <a:gd name="connsiteY33" fmla="*/ 64991 h 2735147"/>
                <a:gd name="connsiteX34" fmla="*/ 1198077 w 1722566"/>
                <a:gd name="connsiteY34" fmla="*/ 294567 h 2735147"/>
                <a:gd name="connsiteX35" fmla="*/ 1428828 w 1722566"/>
                <a:gd name="connsiteY35" fmla="*/ 554701 h 2735147"/>
                <a:gd name="connsiteX36" fmla="*/ 1704632 w 1722566"/>
                <a:gd name="connsiteY36" fmla="*/ 927665 h 2735147"/>
                <a:gd name="connsiteX37" fmla="*/ 1718736 w 1722566"/>
                <a:gd name="connsiteY37" fmla="*/ 1061649 h 2735147"/>
                <a:gd name="connsiteX38" fmla="*/ 1661930 w 1722566"/>
                <a:gd name="connsiteY38" fmla="*/ 1210521 h 2735147"/>
                <a:gd name="connsiteX39" fmla="*/ 1510707 w 1722566"/>
                <a:gd name="connsiteY39" fmla="*/ 1304545 h 2735147"/>
                <a:gd name="connsiteX40" fmla="*/ 1153807 w 1722566"/>
                <a:gd name="connsiteY40" fmla="*/ 1446366 h 2735147"/>
                <a:gd name="connsiteX41" fmla="*/ 968500 w 1722566"/>
                <a:gd name="connsiteY41" fmla="*/ 1505914 h 2735147"/>
                <a:gd name="connsiteX42" fmla="*/ 817670 w 1722566"/>
                <a:gd name="connsiteY42" fmla="*/ 1537256 h 2735147"/>
                <a:gd name="connsiteX43" fmla="*/ 791029 w 1722566"/>
                <a:gd name="connsiteY43" fmla="*/ 1627362 h 2735147"/>
                <a:gd name="connsiteX44" fmla="*/ 788742 w 1722566"/>
                <a:gd name="connsiteY44" fmla="*/ 1930611 h 2735147"/>
                <a:gd name="connsiteX0" fmla="*/ 788742 w 1722566"/>
                <a:gd name="connsiteY0" fmla="*/ 1930611 h 2735147"/>
                <a:gd name="connsiteX1" fmla="*/ 795819 w 1722566"/>
                <a:gd name="connsiteY1" fmla="*/ 2260188 h 2735147"/>
                <a:gd name="connsiteX2" fmla="*/ 876181 w 1722566"/>
                <a:gd name="connsiteY2" fmla="*/ 2684333 h 2735147"/>
                <a:gd name="connsiteX3" fmla="*/ 393598 w 1722566"/>
                <a:gd name="connsiteY3" fmla="*/ 2684332 h 2735147"/>
                <a:gd name="connsiteX4" fmla="*/ 283690 w 1722566"/>
                <a:gd name="connsiteY4" fmla="*/ 1751553 h 2735147"/>
                <a:gd name="connsiteX5" fmla="*/ 215130 w 1722566"/>
                <a:gd name="connsiteY5" fmla="*/ 1500821 h 2735147"/>
                <a:gd name="connsiteX6" fmla="*/ 35309 w 1722566"/>
                <a:gd name="connsiteY6" fmla="*/ 852445 h 2735147"/>
                <a:gd name="connsiteX7" fmla="*/ 4751 w 1722566"/>
                <a:gd name="connsiteY7" fmla="*/ 753720 h 2735147"/>
                <a:gd name="connsiteX8" fmla="*/ 50 w 1722566"/>
                <a:gd name="connsiteY8" fmla="*/ 725904 h 2735147"/>
                <a:gd name="connsiteX9" fmla="*/ 50 w 1722566"/>
                <a:gd name="connsiteY9" fmla="*/ 482224 h 2735147"/>
                <a:gd name="connsiteX10" fmla="*/ 1617 w 1722566"/>
                <a:gd name="connsiteY10" fmla="*/ 467337 h 2735147"/>
                <a:gd name="connsiteX11" fmla="*/ 15329 w 1722566"/>
                <a:gd name="connsiteY11" fmla="*/ 466945 h 2735147"/>
                <a:gd name="connsiteX12" fmla="*/ 34525 w 1722566"/>
                <a:gd name="connsiteY12" fmla="*/ 484183 h 2735147"/>
                <a:gd name="connsiteX13" fmla="*/ 158324 w 1722566"/>
                <a:gd name="connsiteY13" fmla="*/ 602497 h 2735147"/>
                <a:gd name="connsiteX14" fmla="*/ 184181 w 1722566"/>
                <a:gd name="connsiteY14" fmla="*/ 631488 h 2735147"/>
                <a:gd name="connsiteX15" fmla="*/ 214739 w 1722566"/>
                <a:gd name="connsiteY15" fmla="*/ 624828 h 2735147"/>
                <a:gd name="connsiteX16" fmla="*/ 316598 w 1722566"/>
                <a:gd name="connsiteY16" fmla="*/ 603281 h 2735147"/>
                <a:gd name="connsiteX17" fmla="*/ 494461 w 1722566"/>
                <a:gd name="connsiteY17" fmla="*/ 579383 h 2735147"/>
                <a:gd name="connsiteX18" fmla="*/ 634714 w 1722566"/>
                <a:gd name="connsiteY18" fmla="*/ 540598 h 2735147"/>
                <a:gd name="connsiteX19" fmla="*/ 749894 w 1722566"/>
                <a:gd name="connsiteY19" fmla="*/ 584084 h 2735147"/>
                <a:gd name="connsiteX20" fmla="*/ 801215 w 1722566"/>
                <a:gd name="connsiteY20" fmla="*/ 721203 h 2735147"/>
                <a:gd name="connsiteX21" fmla="*/ 805525 w 1722566"/>
                <a:gd name="connsiteY21" fmla="*/ 738441 h 2735147"/>
                <a:gd name="connsiteX22" fmla="*/ 828247 w 1722566"/>
                <a:gd name="connsiteY22" fmla="*/ 761947 h 2735147"/>
                <a:gd name="connsiteX23" fmla="*/ 892106 w 1722566"/>
                <a:gd name="connsiteY23" fmla="*/ 799165 h 2735147"/>
                <a:gd name="connsiteX24" fmla="*/ 929715 w 1722566"/>
                <a:gd name="connsiteY24" fmla="*/ 808959 h 2735147"/>
                <a:gd name="connsiteX25" fmla="*/ 951654 w 1722566"/>
                <a:gd name="connsiteY25" fmla="*/ 800732 h 2735147"/>
                <a:gd name="connsiteX26" fmla="*/ 936375 w 1722566"/>
                <a:gd name="connsiteY26" fmla="*/ 781927 h 2735147"/>
                <a:gd name="connsiteX27" fmla="*/ 744801 w 1722566"/>
                <a:gd name="connsiteY27" fmla="*/ 493194 h 2735147"/>
                <a:gd name="connsiteX28" fmla="*/ 619043 w 1722566"/>
                <a:gd name="connsiteY28" fmla="*/ 278505 h 2735147"/>
                <a:gd name="connsiteX29" fmla="*/ 632363 w 1722566"/>
                <a:gd name="connsiteY29" fmla="*/ 248731 h 2735147"/>
                <a:gd name="connsiteX30" fmla="*/ 821196 w 1722566"/>
                <a:gd name="connsiteY30" fmla="*/ 168418 h 2735147"/>
                <a:gd name="connsiteX31" fmla="*/ 884270 w 1722566"/>
                <a:gd name="connsiteY31" fmla="*/ 53238 h 2735147"/>
                <a:gd name="connsiteX32" fmla="*/ 913261 w 1722566"/>
                <a:gd name="connsiteY32" fmla="*/ 9752 h 2735147"/>
                <a:gd name="connsiteX33" fmla="*/ 971634 w 1722566"/>
                <a:gd name="connsiteY33" fmla="*/ 64991 h 2735147"/>
                <a:gd name="connsiteX34" fmla="*/ 1198077 w 1722566"/>
                <a:gd name="connsiteY34" fmla="*/ 294567 h 2735147"/>
                <a:gd name="connsiteX35" fmla="*/ 1428828 w 1722566"/>
                <a:gd name="connsiteY35" fmla="*/ 554701 h 2735147"/>
                <a:gd name="connsiteX36" fmla="*/ 1704632 w 1722566"/>
                <a:gd name="connsiteY36" fmla="*/ 927665 h 2735147"/>
                <a:gd name="connsiteX37" fmla="*/ 1718736 w 1722566"/>
                <a:gd name="connsiteY37" fmla="*/ 1061649 h 2735147"/>
                <a:gd name="connsiteX38" fmla="*/ 1661930 w 1722566"/>
                <a:gd name="connsiteY38" fmla="*/ 1210521 h 2735147"/>
                <a:gd name="connsiteX39" fmla="*/ 1510707 w 1722566"/>
                <a:gd name="connsiteY39" fmla="*/ 1304545 h 2735147"/>
                <a:gd name="connsiteX40" fmla="*/ 1153807 w 1722566"/>
                <a:gd name="connsiteY40" fmla="*/ 1446366 h 2735147"/>
                <a:gd name="connsiteX41" fmla="*/ 968500 w 1722566"/>
                <a:gd name="connsiteY41" fmla="*/ 1505914 h 2735147"/>
                <a:gd name="connsiteX42" fmla="*/ 817670 w 1722566"/>
                <a:gd name="connsiteY42" fmla="*/ 1537256 h 2735147"/>
                <a:gd name="connsiteX43" fmla="*/ 791029 w 1722566"/>
                <a:gd name="connsiteY43" fmla="*/ 1627362 h 2735147"/>
                <a:gd name="connsiteX44" fmla="*/ 788742 w 1722566"/>
                <a:gd name="connsiteY44" fmla="*/ 1930611 h 2735147"/>
                <a:gd name="connsiteX0" fmla="*/ 788742 w 1722566"/>
                <a:gd name="connsiteY0" fmla="*/ 1930611 h 2684333"/>
                <a:gd name="connsiteX1" fmla="*/ 795819 w 1722566"/>
                <a:gd name="connsiteY1" fmla="*/ 2260188 h 2684333"/>
                <a:gd name="connsiteX2" fmla="*/ 876181 w 1722566"/>
                <a:gd name="connsiteY2" fmla="*/ 2684333 h 2684333"/>
                <a:gd name="connsiteX3" fmla="*/ 393598 w 1722566"/>
                <a:gd name="connsiteY3" fmla="*/ 2684332 h 2684333"/>
                <a:gd name="connsiteX4" fmla="*/ 283690 w 1722566"/>
                <a:gd name="connsiteY4" fmla="*/ 1751553 h 2684333"/>
                <a:gd name="connsiteX5" fmla="*/ 215130 w 1722566"/>
                <a:gd name="connsiteY5" fmla="*/ 1500821 h 2684333"/>
                <a:gd name="connsiteX6" fmla="*/ 35309 w 1722566"/>
                <a:gd name="connsiteY6" fmla="*/ 852445 h 2684333"/>
                <a:gd name="connsiteX7" fmla="*/ 4751 w 1722566"/>
                <a:gd name="connsiteY7" fmla="*/ 753720 h 2684333"/>
                <a:gd name="connsiteX8" fmla="*/ 50 w 1722566"/>
                <a:gd name="connsiteY8" fmla="*/ 725904 h 2684333"/>
                <a:gd name="connsiteX9" fmla="*/ 50 w 1722566"/>
                <a:gd name="connsiteY9" fmla="*/ 482224 h 2684333"/>
                <a:gd name="connsiteX10" fmla="*/ 1617 w 1722566"/>
                <a:gd name="connsiteY10" fmla="*/ 467337 h 2684333"/>
                <a:gd name="connsiteX11" fmla="*/ 15329 w 1722566"/>
                <a:gd name="connsiteY11" fmla="*/ 466945 h 2684333"/>
                <a:gd name="connsiteX12" fmla="*/ 34525 w 1722566"/>
                <a:gd name="connsiteY12" fmla="*/ 484183 h 2684333"/>
                <a:gd name="connsiteX13" fmla="*/ 158324 w 1722566"/>
                <a:gd name="connsiteY13" fmla="*/ 602497 h 2684333"/>
                <a:gd name="connsiteX14" fmla="*/ 184181 w 1722566"/>
                <a:gd name="connsiteY14" fmla="*/ 631488 h 2684333"/>
                <a:gd name="connsiteX15" fmla="*/ 214739 w 1722566"/>
                <a:gd name="connsiteY15" fmla="*/ 624828 h 2684333"/>
                <a:gd name="connsiteX16" fmla="*/ 316598 w 1722566"/>
                <a:gd name="connsiteY16" fmla="*/ 603281 h 2684333"/>
                <a:gd name="connsiteX17" fmla="*/ 494461 w 1722566"/>
                <a:gd name="connsiteY17" fmla="*/ 579383 h 2684333"/>
                <a:gd name="connsiteX18" fmla="*/ 634714 w 1722566"/>
                <a:gd name="connsiteY18" fmla="*/ 540598 h 2684333"/>
                <a:gd name="connsiteX19" fmla="*/ 749894 w 1722566"/>
                <a:gd name="connsiteY19" fmla="*/ 584084 h 2684333"/>
                <a:gd name="connsiteX20" fmla="*/ 801215 w 1722566"/>
                <a:gd name="connsiteY20" fmla="*/ 721203 h 2684333"/>
                <a:gd name="connsiteX21" fmla="*/ 805525 w 1722566"/>
                <a:gd name="connsiteY21" fmla="*/ 738441 h 2684333"/>
                <a:gd name="connsiteX22" fmla="*/ 828247 w 1722566"/>
                <a:gd name="connsiteY22" fmla="*/ 761947 h 2684333"/>
                <a:gd name="connsiteX23" fmla="*/ 892106 w 1722566"/>
                <a:gd name="connsiteY23" fmla="*/ 799165 h 2684333"/>
                <a:gd name="connsiteX24" fmla="*/ 929715 w 1722566"/>
                <a:gd name="connsiteY24" fmla="*/ 808959 h 2684333"/>
                <a:gd name="connsiteX25" fmla="*/ 951654 w 1722566"/>
                <a:gd name="connsiteY25" fmla="*/ 800732 h 2684333"/>
                <a:gd name="connsiteX26" fmla="*/ 936375 w 1722566"/>
                <a:gd name="connsiteY26" fmla="*/ 781927 h 2684333"/>
                <a:gd name="connsiteX27" fmla="*/ 744801 w 1722566"/>
                <a:gd name="connsiteY27" fmla="*/ 493194 h 2684333"/>
                <a:gd name="connsiteX28" fmla="*/ 619043 w 1722566"/>
                <a:gd name="connsiteY28" fmla="*/ 278505 h 2684333"/>
                <a:gd name="connsiteX29" fmla="*/ 632363 w 1722566"/>
                <a:gd name="connsiteY29" fmla="*/ 248731 h 2684333"/>
                <a:gd name="connsiteX30" fmla="*/ 821196 w 1722566"/>
                <a:gd name="connsiteY30" fmla="*/ 168418 h 2684333"/>
                <a:gd name="connsiteX31" fmla="*/ 884270 w 1722566"/>
                <a:gd name="connsiteY31" fmla="*/ 53238 h 2684333"/>
                <a:gd name="connsiteX32" fmla="*/ 913261 w 1722566"/>
                <a:gd name="connsiteY32" fmla="*/ 9752 h 2684333"/>
                <a:gd name="connsiteX33" fmla="*/ 971634 w 1722566"/>
                <a:gd name="connsiteY33" fmla="*/ 64991 h 2684333"/>
                <a:gd name="connsiteX34" fmla="*/ 1198077 w 1722566"/>
                <a:gd name="connsiteY34" fmla="*/ 294567 h 2684333"/>
                <a:gd name="connsiteX35" fmla="*/ 1428828 w 1722566"/>
                <a:gd name="connsiteY35" fmla="*/ 554701 h 2684333"/>
                <a:gd name="connsiteX36" fmla="*/ 1704632 w 1722566"/>
                <a:gd name="connsiteY36" fmla="*/ 927665 h 2684333"/>
                <a:gd name="connsiteX37" fmla="*/ 1718736 w 1722566"/>
                <a:gd name="connsiteY37" fmla="*/ 1061649 h 2684333"/>
                <a:gd name="connsiteX38" fmla="*/ 1661930 w 1722566"/>
                <a:gd name="connsiteY38" fmla="*/ 1210521 h 2684333"/>
                <a:gd name="connsiteX39" fmla="*/ 1510707 w 1722566"/>
                <a:gd name="connsiteY39" fmla="*/ 1304545 h 2684333"/>
                <a:gd name="connsiteX40" fmla="*/ 1153807 w 1722566"/>
                <a:gd name="connsiteY40" fmla="*/ 1446366 h 2684333"/>
                <a:gd name="connsiteX41" fmla="*/ 968500 w 1722566"/>
                <a:gd name="connsiteY41" fmla="*/ 1505914 h 2684333"/>
                <a:gd name="connsiteX42" fmla="*/ 817670 w 1722566"/>
                <a:gd name="connsiteY42" fmla="*/ 1537256 h 2684333"/>
                <a:gd name="connsiteX43" fmla="*/ 791029 w 1722566"/>
                <a:gd name="connsiteY43" fmla="*/ 1627362 h 2684333"/>
                <a:gd name="connsiteX44" fmla="*/ 788742 w 1722566"/>
                <a:gd name="connsiteY44" fmla="*/ 1930611 h 2684333"/>
                <a:gd name="connsiteX0" fmla="*/ 788742 w 1722566"/>
                <a:gd name="connsiteY0" fmla="*/ 1930611 h 2684332"/>
                <a:gd name="connsiteX1" fmla="*/ 795819 w 1722566"/>
                <a:gd name="connsiteY1" fmla="*/ 2260188 h 2684332"/>
                <a:gd name="connsiteX2" fmla="*/ 812876 w 1722566"/>
                <a:gd name="connsiteY2" fmla="*/ 2678002 h 2684332"/>
                <a:gd name="connsiteX3" fmla="*/ 393598 w 1722566"/>
                <a:gd name="connsiteY3" fmla="*/ 2684332 h 2684332"/>
                <a:gd name="connsiteX4" fmla="*/ 283690 w 1722566"/>
                <a:gd name="connsiteY4" fmla="*/ 1751553 h 2684332"/>
                <a:gd name="connsiteX5" fmla="*/ 215130 w 1722566"/>
                <a:gd name="connsiteY5" fmla="*/ 1500821 h 2684332"/>
                <a:gd name="connsiteX6" fmla="*/ 35309 w 1722566"/>
                <a:gd name="connsiteY6" fmla="*/ 852445 h 2684332"/>
                <a:gd name="connsiteX7" fmla="*/ 4751 w 1722566"/>
                <a:gd name="connsiteY7" fmla="*/ 753720 h 2684332"/>
                <a:gd name="connsiteX8" fmla="*/ 50 w 1722566"/>
                <a:gd name="connsiteY8" fmla="*/ 725904 h 2684332"/>
                <a:gd name="connsiteX9" fmla="*/ 50 w 1722566"/>
                <a:gd name="connsiteY9" fmla="*/ 482224 h 2684332"/>
                <a:gd name="connsiteX10" fmla="*/ 1617 w 1722566"/>
                <a:gd name="connsiteY10" fmla="*/ 467337 h 2684332"/>
                <a:gd name="connsiteX11" fmla="*/ 15329 w 1722566"/>
                <a:gd name="connsiteY11" fmla="*/ 466945 h 2684332"/>
                <a:gd name="connsiteX12" fmla="*/ 34525 w 1722566"/>
                <a:gd name="connsiteY12" fmla="*/ 484183 h 2684332"/>
                <a:gd name="connsiteX13" fmla="*/ 158324 w 1722566"/>
                <a:gd name="connsiteY13" fmla="*/ 602497 h 2684332"/>
                <a:gd name="connsiteX14" fmla="*/ 184181 w 1722566"/>
                <a:gd name="connsiteY14" fmla="*/ 631488 h 2684332"/>
                <a:gd name="connsiteX15" fmla="*/ 214739 w 1722566"/>
                <a:gd name="connsiteY15" fmla="*/ 624828 h 2684332"/>
                <a:gd name="connsiteX16" fmla="*/ 316598 w 1722566"/>
                <a:gd name="connsiteY16" fmla="*/ 603281 h 2684332"/>
                <a:gd name="connsiteX17" fmla="*/ 494461 w 1722566"/>
                <a:gd name="connsiteY17" fmla="*/ 579383 h 2684332"/>
                <a:gd name="connsiteX18" fmla="*/ 634714 w 1722566"/>
                <a:gd name="connsiteY18" fmla="*/ 540598 h 2684332"/>
                <a:gd name="connsiteX19" fmla="*/ 749894 w 1722566"/>
                <a:gd name="connsiteY19" fmla="*/ 584084 h 2684332"/>
                <a:gd name="connsiteX20" fmla="*/ 801215 w 1722566"/>
                <a:gd name="connsiteY20" fmla="*/ 721203 h 2684332"/>
                <a:gd name="connsiteX21" fmla="*/ 805525 w 1722566"/>
                <a:gd name="connsiteY21" fmla="*/ 738441 h 2684332"/>
                <a:gd name="connsiteX22" fmla="*/ 828247 w 1722566"/>
                <a:gd name="connsiteY22" fmla="*/ 761947 h 2684332"/>
                <a:gd name="connsiteX23" fmla="*/ 892106 w 1722566"/>
                <a:gd name="connsiteY23" fmla="*/ 799165 h 2684332"/>
                <a:gd name="connsiteX24" fmla="*/ 929715 w 1722566"/>
                <a:gd name="connsiteY24" fmla="*/ 808959 h 2684332"/>
                <a:gd name="connsiteX25" fmla="*/ 951654 w 1722566"/>
                <a:gd name="connsiteY25" fmla="*/ 800732 h 2684332"/>
                <a:gd name="connsiteX26" fmla="*/ 936375 w 1722566"/>
                <a:gd name="connsiteY26" fmla="*/ 781927 h 2684332"/>
                <a:gd name="connsiteX27" fmla="*/ 744801 w 1722566"/>
                <a:gd name="connsiteY27" fmla="*/ 493194 h 2684332"/>
                <a:gd name="connsiteX28" fmla="*/ 619043 w 1722566"/>
                <a:gd name="connsiteY28" fmla="*/ 278505 h 2684332"/>
                <a:gd name="connsiteX29" fmla="*/ 632363 w 1722566"/>
                <a:gd name="connsiteY29" fmla="*/ 248731 h 2684332"/>
                <a:gd name="connsiteX30" fmla="*/ 821196 w 1722566"/>
                <a:gd name="connsiteY30" fmla="*/ 168418 h 2684332"/>
                <a:gd name="connsiteX31" fmla="*/ 884270 w 1722566"/>
                <a:gd name="connsiteY31" fmla="*/ 53238 h 2684332"/>
                <a:gd name="connsiteX32" fmla="*/ 913261 w 1722566"/>
                <a:gd name="connsiteY32" fmla="*/ 9752 h 2684332"/>
                <a:gd name="connsiteX33" fmla="*/ 971634 w 1722566"/>
                <a:gd name="connsiteY33" fmla="*/ 64991 h 2684332"/>
                <a:gd name="connsiteX34" fmla="*/ 1198077 w 1722566"/>
                <a:gd name="connsiteY34" fmla="*/ 294567 h 2684332"/>
                <a:gd name="connsiteX35" fmla="*/ 1428828 w 1722566"/>
                <a:gd name="connsiteY35" fmla="*/ 554701 h 2684332"/>
                <a:gd name="connsiteX36" fmla="*/ 1704632 w 1722566"/>
                <a:gd name="connsiteY36" fmla="*/ 927665 h 2684332"/>
                <a:gd name="connsiteX37" fmla="*/ 1718736 w 1722566"/>
                <a:gd name="connsiteY37" fmla="*/ 1061649 h 2684332"/>
                <a:gd name="connsiteX38" fmla="*/ 1661930 w 1722566"/>
                <a:gd name="connsiteY38" fmla="*/ 1210521 h 2684332"/>
                <a:gd name="connsiteX39" fmla="*/ 1510707 w 1722566"/>
                <a:gd name="connsiteY39" fmla="*/ 1304545 h 2684332"/>
                <a:gd name="connsiteX40" fmla="*/ 1153807 w 1722566"/>
                <a:gd name="connsiteY40" fmla="*/ 1446366 h 2684332"/>
                <a:gd name="connsiteX41" fmla="*/ 968500 w 1722566"/>
                <a:gd name="connsiteY41" fmla="*/ 1505914 h 2684332"/>
                <a:gd name="connsiteX42" fmla="*/ 817670 w 1722566"/>
                <a:gd name="connsiteY42" fmla="*/ 1537256 h 2684332"/>
                <a:gd name="connsiteX43" fmla="*/ 791029 w 1722566"/>
                <a:gd name="connsiteY43" fmla="*/ 1627362 h 2684332"/>
                <a:gd name="connsiteX44" fmla="*/ 788742 w 1722566"/>
                <a:gd name="connsiteY44" fmla="*/ 1930611 h 2684332"/>
                <a:gd name="connsiteX0" fmla="*/ 788742 w 1722566"/>
                <a:gd name="connsiteY0" fmla="*/ 1930611 h 2684332"/>
                <a:gd name="connsiteX1" fmla="*/ 795819 w 1722566"/>
                <a:gd name="connsiteY1" fmla="*/ 2260188 h 2684332"/>
                <a:gd name="connsiteX2" fmla="*/ 812876 w 1722566"/>
                <a:gd name="connsiteY2" fmla="*/ 2678002 h 2684332"/>
                <a:gd name="connsiteX3" fmla="*/ 393598 w 1722566"/>
                <a:gd name="connsiteY3" fmla="*/ 2684332 h 2684332"/>
                <a:gd name="connsiteX4" fmla="*/ 283690 w 1722566"/>
                <a:gd name="connsiteY4" fmla="*/ 1751553 h 2684332"/>
                <a:gd name="connsiteX5" fmla="*/ 215130 w 1722566"/>
                <a:gd name="connsiteY5" fmla="*/ 1500821 h 2684332"/>
                <a:gd name="connsiteX6" fmla="*/ 35309 w 1722566"/>
                <a:gd name="connsiteY6" fmla="*/ 852445 h 2684332"/>
                <a:gd name="connsiteX7" fmla="*/ 4751 w 1722566"/>
                <a:gd name="connsiteY7" fmla="*/ 753720 h 2684332"/>
                <a:gd name="connsiteX8" fmla="*/ 50 w 1722566"/>
                <a:gd name="connsiteY8" fmla="*/ 725904 h 2684332"/>
                <a:gd name="connsiteX9" fmla="*/ 50 w 1722566"/>
                <a:gd name="connsiteY9" fmla="*/ 482224 h 2684332"/>
                <a:gd name="connsiteX10" fmla="*/ 1617 w 1722566"/>
                <a:gd name="connsiteY10" fmla="*/ 467337 h 2684332"/>
                <a:gd name="connsiteX11" fmla="*/ 15329 w 1722566"/>
                <a:gd name="connsiteY11" fmla="*/ 466945 h 2684332"/>
                <a:gd name="connsiteX12" fmla="*/ 34525 w 1722566"/>
                <a:gd name="connsiteY12" fmla="*/ 484183 h 2684332"/>
                <a:gd name="connsiteX13" fmla="*/ 158324 w 1722566"/>
                <a:gd name="connsiteY13" fmla="*/ 602497 h 2684332"/>
                <a:gd name="connsiteX14" fmla="*/ 184181 w 1722566"/>
                <a:gd name="connsiteY14" fmla="*/ 631488 h 2684332"/>
                <a:gd name="connsiteX15" fmla="*/ 214739 w 1722566"/>
                <a:gd name="connsiteY15" fmla="*/ 624828 h 2684332"/>
                <a:gd name="connsiteX16" fmla="*/ 316598 w 1722566"/>
                <a:gd name="connsiteY16" fmla="*/ 603281 h 2684332"/>
                <a:gd name="connsiteX17" fmla="*/ 494461 w 1722566"/>
                <a:gd name="connsiteY17" fmla="*/ 579383 h 2684332"/>
                <a:gd name="connsiteX18" fmla="*/ 634714 w 1722566"/>
                <a:gd name="connsiteY18" fmla="*/ 540598 h 2684332"/>
                <a:gd name="connsiteX19" fmla="*/ 749894 w 1722566"/>
                <a:gd name="connsiteY19" fmla="*/ 584084 h 2684332"/>
                <a:gd name="connsiteX20" fmla="*/ 801215 w 1722566"/>
                <a:gd name="connsiteY20" fmla="*/ 721203 h 2684332"/>
                <a:gd name="connsiteX21" fmla="*/ 805525 w 1722566"/>
                <a:gd name="connsiteY21" fmla="*/ 738441 h 2684332"/>
                <a:gd name="connsiteX22" fmla="*/ 828247 w 1722566"/>
                <a:gd name="connsiteY22" fmla="*/ 761947 h 2684332"/>
                <a:gd name="connsiteX23" fmla="*/ 892106 w 1722566"/>
                <a:gd name="connsiteY23" fmla="*/ 799165 h 2684332"/>
                <a:gd name="connsiteX24" fmla="*/ 929715 w 1722566"/>
                <a:gd name="connsiteY24" fmla="*/ 808959 h 2684332"/>
                <a:gd name="connsiteX25" fmla="*/ 951654 w 1722566"/>
                <a:gd name="connsiteY25" fmla="*/ 800732 h 2684332"/>
                <a:gd name="connsiteX26" fmla="*/ 936375 w 1722566"/>
                <a:gd name="connsiteY26" fmla="*/ 781927 h 2684332"/>
                <a:gd name="connsiteX27" fmla="*/ 744801 w 1722566"/>
                <a:gd name="connsiteY27" fmla="*/ 493194 h 2684332"/>
                <a:gd name="connsiteX28" fmla="*/ 619043 w 1722566"/>
                <a:gd name="connsiteY28" fmla="*/ 278505 h 2684332"/>
                <a:gd name="connsiteX29" fmla="*/ 632363 w 1722566"/>
                <a:gd name="connsiteY29" fmla="*/ 248731 h 2684332"/>
                <a:gd name="connsiteX30" fmla="*/ 821196 w 1722566"/>
                <a:gd name="connsiteY30" fmla="*/ 168418 h 2684332"/>
                <a:gd name="connsiteX31" fmla="*/ 884270 w 1722566"/>
                <a:gd name="connsiteY31" fmla="*/ 53238 h 2684332"/>
                <a:gd name="connsiteX32" fmla="*/ 913261 w 1722566"/>
                <a:gd name="connsiteY32" fmla="*/ 9752 h 2684332"/>
                <a:gd name="connsiteX33" fmla="*/ 971634 w 1722566"/>
                <a:gd name="connsiteY33" fmla="*/ 64991 h 2684332"/>
                <a:gd name="connsiteX34" fmla="*/ 1198077 w 1722566"/>
                <a:gd name="connsiteY34" fmla="*/ 294567 h 2684332"/>
                <a:gd name="connsiteX35" fmla="*/ 1428828 w 1722566"/>
                <a:gd name="connsiteY35" fmla="*/ 554701 h 2684332"/>
                <a:gd name="connsiteX36" fmla="*/ 1704632 w 1722566"/>
                <a:gd name="connsiteY36" fmla="*/ 927665 h 2684332"/>
                <a:gd name="connsiteX37" fmla="*/ 1718736 w 1722566"/>
                <a:gd name="connsiteY37" fmla="*/ 1061649 h 2684332"/>
                <a:gd name="connsiteX38" fmla="*/ 1661930 w 1722566"/>
                <a:gd name="connsiteY38" fmla="*/ 1210521 h 2684332"/>
                <a:gd name="connsiteX39" fmla="*/ 1510707 w 1722566"/>
                <a:gd name="connsiteY39" fmla="*/ 1304545 h 2684332"/>
                <a:gd name="connsiteX40" fmla="*/ 1153807 w 1722566"/>
                <a:gd name="connsiteY40" fmla="*/ 1446366 h 2684332"/>
                <a:gd name="connsiteX41" fmla="*/ 968500 w 1722566"/>
                <a:gd name="connsiteY41" fmla="*/ 1505914 h 2684332"/>
                <a:gd name="connsiteX42" fmla="*/ 817670 w 1722566"/>
                <a:gd name="connsiteY42" fmla="*/ 1537256 h 2684332"/>
                <a:gd name="connsiteX43" fmla="*/ 791029 w 1722566"/>
                <a:gd name="connsiteY43" fmla="*/ 1627362 h 2684332"/>
                <a:gd name="connsiteX44" fmla="*/ 788742 w 1722566"/>
                <a:gd name="connsiteY44" fmla="*/ 1930611 h 2684332"/>
                <a:gd name="connsiteX0" fmla="*/ 766585 w 1722566"/>
                <a:gd name="connsiteY0" fmla="*/ 1974925 h 2684332"/>
                <a:gd name="connsiteX1" fmla="*/ 795819 w 1722566"/>
                <a:gd name="connsiteY1" fmla="*/ 2260188 h 2684332"/>
                <a:gd name="connsiteX2" fmla="*/ 812876 w 1722566"/>
                <a:gd name="connsiteY2" fmla="*/ 2678002 h 2684332"/>
                <a:gd name="connsiteX3" fmla="*/ 393598 w 1722566"/>
                <a:gd name="connsiteY3" fmla="*/ 2684332 h 2684332"/>
                <a:gd name="connsiteX4" fmla="*/ 283690 w 1722566"/>
                <a:gd name="connsiteY4" fmla="*/ 1751553 h 2684332"/>
                <a:gd name="connsiteX5" fmla="*/ 215130 w 1722566"/>
                <a:gd name="connsiteY5" fmla="*/ 1500821 h 2684332"/>
                <a:gd name="connsiteX6" fmla="*/ 35309 w 1722566"/>
                <a:gd name="connsiteY6" fmla="*/ 852445 h 2684332"/>
                <a:gd name="connsiteX7" fmla="*/ 4751 w 1722566"/>
                <a:gd name="connsiteY7" fmla="*/ 753720 h 2684332"/>
                <a:gd name="connsiteX8" fmla="*/ 50 w 1722566"/>
                <a:gd name="connsiteY8" fmla="*/ 725904 h 2684332"/>
                <a:gd name="connsiteX9" fmla="*/ 50 w 1722566"/>
                <a:gd name="connsiteY9" fmla="*/ 482224 h 2684332"/>
                <a:gd name="connsiteX10" fmla="*/ 1617 w 1722566"/>
                <a:gd name="connsiteY10" fmla="*/ 467337 h 2684332"/>
                <a:gd name="connsiteX11" fmla="*/ 15329 w 1722566"/>
                <a:gd name="connsiteY11" fmla="*/ 466945 h 2684332"/>
                <a:gd name="connsiteX12" fmla="*/ 34525 w 1722566"/>
                <a:gd name="connsiteY12" fmla="*/ 484183 h 2684332"/>
                <a:gd name="connsiteX13" fmla="*/ 158324 w 1722566"/>
                <a:gd name="connsiteY13" fmla="*/ 602497 h 2684332"/>
                <a:gd name="connsiteX14" fmla="*/ 184181 w 1722566"/>
                <a:gd name="connsiteY14" fmla="*/ 631488 h 2684332"/>
                <a:gd name="connsiteX15" fmla="*/ 214739 w 1722566"/>
                <a:gd name="connsiteY15" fmla="*/ 624828 h 2684332"/>
                <a:gd name="connsiteX16" fmla="*/ 316598 w 1722566"/>
                <a:gd name="connsiteY16" fmla="*/ 603281 h 2684332"/>
                <a:gd name="connsiteX17" fmla="*/ 494461 w 1722566"/>
                <a:gd name="connsiteY17" fmla="*/ 579383 h 2684332"/>
                <a:gd name="connsiteX18" fmla="*/ 634714 w 1722566"/>
                <a:gd name="connsiteY18" fmla="*/ 540598 h 2684332"/>
                <a:gd name="connsiteX19" fmla="*/ 749894 w 1722566"/>
                <a:gd name="connsiteY19" fmla="*/ 584084 h 2684332"/>
                <a:gd name="connsiteX20" fmla="*/ 801215 w 1722566"/>
                <a:gd name="connsiteY20" fmla="*/ 721203 h 2684332"/>
                <a:gd name="connsiteX21" fmla="*/ 805525 w 1722566"/>
                <a:gd name="connsiteY21" fmla="*/ 738441 h 2684332"/>
                <a:gd name="connsiteX22" fmla="*/ 828247 w 1722566"/>
                <a:gd name="connsiteY22" fmla="*/ 761947 h 2684332"/>
                <a:gd name="connsiteX23" fmla="*/ 892106 w 1722566"/>
                <a:gd name="connsiteY23" fmla="*/ 799165 h 2684332"/>
                <a:gd name="connsiteX24" fmla="*/ 929715 w 1722566"/>
                <a:gd name="connsiteY24" fmla="*/ 808959 h 2684332"/>
                <a:gd name="connsiteX25" fmla="*/ 951654 w 1722566"/>
                <a:gd name="connsiteY25" fmla="*/ 800732 h 2684332"/>
                <a:gd name="connsiteX26" fmla="*/ 936375 w 1722566"/>
                <a:gd name="connsiteY26" fmla="*/ 781927 h 2684332"/>
                <a:gd name="connsiteX27" fmla="*/ 744801 w 1722566"/>
                <a:gd name="connsiteY27" fmla="*/ 493194 h 2684332"/>
                <a:gd name="connsiteX28" fmla="*/ 619043 w 1722566"/>
                <a:gd name="connsiteY28" fmla="*/ 278505 h 2684332"/>
                <a:gd name="connsiteX29" fmla="*/ 632363 w 1722566"/>
                <a:gd name="connsiteY29" fmla="*/ 248731 h 2684332"/>
                <a:gd name="connsiteX30" fmla="*/ 821196 w 1722566"/>
                <a:gd name="connsiteY30" fmla="*/ 168418 h 2684332"/>
                <a:gd name="connsiteX31" fmla="*/ 884270 w 1722566"/>
                <a:gd name="connsiteY31" fmla="*/ 53238 h 2684332"/>
                <a:gd name="connsiteX32" fmla="*/ 913261 w 1722566"/>
                <a:gd name="connsiteY32" fmla="*/ 9752 h 2684332"/>
                <a:gd name="connsiteX33" fmla="*/ 971634 w 1722566"/>
                <a:gd name="connsiteY33" fmla="*/ 64991 h 2684332"/>
                <a:gd name="connsiteX34" fmla="*/ 1198077 w 1722566"/>
                <a:gd name="connsiteY34" fmla="*/ 294567 h 2684332"/>
                <a:gd name="connsiteX35" fmla="*/ 1428828 w 1722566"/>
                <a:gd name="connsiteY35" fmla="*/ 554701 h 2684332"/>
                <a:gd name="connsiteX36" fmla="*/ 1704632 w 1722566"/>
                <a:gd name="connsiteY36" fmla="*/ 927665 h 2684332"/>
                <a:gd name="connsiteX37" fmla="*/ 1718736 w 1722566"/>
                <a:gd name="connsiteY37" fmla="*/ 1061649 h 2684332"/>
                <a:gd name="connsiteX38" fmla="*/ 1661930 w 1722566"/>
                <a:gd name="connsiteY38" fmla="*/ 1210521 h 2684332"/>
                <a:gd name="connsiteX39" fmla="*/ 1510707 w 1722566"/>
                <a:gd name="connsiteY39" fmla="*/ 1304545 h 2684332"/>
                <a:gd name="connsiteX40" fmla="*/ 1153807 w 1722566"/>
                <a:gd name="connsiteY40" fmla="*/ 1446366 h 2684332"/>
                <a:gd name="connsiteX41" fmla="*/ 968500 w 1722566"/>
                <a:gd name="connsiteY41" fmla="*/ 1505914 h 2684332"/>
                <a:gd name="connsiteX42" fmla="*/ 817670 w 1722566"/>
                <a:gd name="connsiteY42" fmla="*/ 1537256 h 2684332"/>
                <a:gd name="connsiteX43" fmla="*/ 791029 w 1722566"/>
                <a:gd name="connsiteY43" fmla="*/ 1627362 h 2684332"/>
                <a:gd name="connsiteX44" fmla="*/ 766585 w 1722566"/>
                <a:gd name="connsiteY44" fmla="*/ 1974925 h 2684332"/>
                <a:gd name="connsiteX0" fmla="*/ 788742 w 1722566"/>
                <a:gd name="connsiteY0" fmla="*/ 1924281 h 2684332"/>
                <a:gd name="connsiteX1" fmla="*/ 795819 w 1722566"/>
                <a:gd name="connsiteY1" fmla="*/ 2260188 h 2684332"/>
                <a:gd name="connsiteX2" fmla="*/ 812876 w 1722566"/>
                <a:gd name="connsiteY2" fmla="*/ 2678002 h 2684332"/>
                <a:gd name="connsiteX3" fmla="*/ 393598 w 1722566"/>
                <a:gd name="connsiteY3" fmla="*/ 2684332 h 2684332"/>
                <a:gd name="connsiteX4" fmla="*/ 283690 w 1722566"/>
                <a:gd name="connsiteY4" fmla="*/ 1751553 h 2684332"/>
                <a:gd name="connsiteX5" fmla="*/ 215130 w 1722566"/>
                <a:gd name="connsiteY5" fmla="*/ 1500821 h 2684332"/>
                <a:gd name="connsiteX6" fmla="*/ 35309 w 1722566"/>
                <a:gd name="connsiteY6" fmla="*/ 852445 h 2684332"/>
                <a:gd name="connsiteX7" fmla="*/ 4751 w 1722566"/>
                <a:gd name="connsiteY7" fmla="*/ 753720 h 2684332"/>
                <a:gd name="connsiteX8" fmla="*/ 50 w 1722566"/>
                <a:gd name="connsiteY8" fmla="*/ 725904 h 2684332"/>
                <a:gd name="connsiteX9" fmla="*/ 50 w 1722566"/>
                <a:gd name="connsiteY9" fmla="*/ 482224 h 2684332"/>
                <a:gd name="connsiteX10" fmla="*/ 1617 w 1722566"/>
                <a:gd name="connsiteY10" fmla="*/ 467337 h 2684332"/>
                <a:gd name="connsiteX11" fmla="*/ 15329 w 1722566"/>
                <a:gd name="connsiteY11" fmla="*/ 466945 h 2684332"/>
                <a:gd name="connsiteX12" fmla="*/ 34525 w 1722566"/>
                <a:gd name="connsiteY12" fmla="*/ 484183 h 2684332"/>
                <a:gd name="connsiteX13" fmla="*/ 158324 w 1722566"/>
                <a:gd name="connsiteY13" fmla="*/ 602497 h 2684332"/>
                <a:gd name="connsiteX14" fmla="*/ 184181 w 1722566"/>
                <a:gd name="connsiteY14" fmla="*/ 631488 h 2684332"/>
                <a:gd name="connsiteX15" fmla="*/ 214739 w 1722566"/>
                <a:gd name="connsiteY15" fmla="*/ 624828 h 2684332"/>
                <a:gd name="connsiteX16" fmla="*/ 316598 w 1722566"/>
                <a:gd name="connsiteY16" fmla="*/ 603281 h 2684332"/>
                <a:gd name="connsiteX17" fmla="*/ 494461 w 1722566"/>
                <a:gd name="connsiteY17" fmla="*/ 579383 h 2684332"/>
                <a:gd name="connsiteX18" fmla="*/ 634714 w 1722566"/>
                <a:gd name="connsiteY18" fmla="*/ 540598 h 2684332"/>
                <a:gd name="connsiteX19" fmla="*/ 749894 w 1722566"/>
                <a:gd name="connsiteY19" fmla="*/ 584084 h 2684332"/>
                <a:gd name="connsiteX20" fmla="*/ 801215 w 1722566"/>
                <a:gd name="connsiteY20" fmla="*/ 721203 h 2684332"/>
                <a:gd name="connsiteX21" fmla="*/ 805525 w 1722566"/>
                <a:gd name="connsiteY21" fmla="*/ 738441 h 2684332"/>
                <a:gd name="connsiteX22" fmla="*/ 828247 w 1722566"/>
                <a:gd name="connsiteY22" fmla="*/ 761947 h 2684332"/>
                <a:gd name="connsiteX23" fmla="*/ 892106 w 1722566"/>
                <a:gd name="connsiteY23" fmla="*/ 799165 h 2684332"/>
                <a:gd name="connsiteX24" fmla="*/ 929715 w 1722566"/>
                <a:gd name="connsiteY24" fmla="*/ 808959 h 2684332"/>
                <a:gd name="connsiteX25" fmla="*/ 951654 w 1722566"/>
                <a:gd name="connsiteY25" fmla="*/ 800732 h 2684332"/>
                <a:gd name="connsiteX26" fmla="*/ 936375 w 1722566"/>
                <a:gd name="connsiteY26" fmla="*/ 781927 h 2684332"/>
                <a:gd name="connsiteX27" fmla="*/ 744801 w 1722566"/>
                <a:gd name="connsiteY27" fmla="*/ 493194 h 2684332"/>
                <a:gd name="connsiteX28" fmla="*/ 619043 w 1722566"/>
                <a:gd name="connsiteY28" fmla="*/ 278505 h 2684332"/>
                <a:gd name="connsiteX29" fmla="*/ 632363 w 1722566"/>
                <a:gd name="connsiteY29" fmla="*/ 248731 h 2684332"/>
                <a:gd name="connsiteX30" fmla="*/ 821196 w 1722566"/>
                <a:gd name="connsiteY30" fmla="*/ 168418 h 2684332"/>
                <a:gd name="connsiteX31" fmla="*/ 884270 w 1722566"/>
                <a:gd name="connsiteY31" fmla="*/ 53238 h 2684332"/>
                <a:gd name="connsiteX32" fmla="*/ 913261 w 1722566"/>
                <a:gd name="connsiteY32" fmla="*/ 9752 h 2684332"/>
                <a:gd name="connsiteX33" fmla="*/ 971634 w 1722566"/>
                <a:gd name="connsiteY33" fmla="*/ 64991 h 2684332"/>
                <a:gd name="connsiteX34" fmla="*/ 1198077 w 1722566"/>
                <a:gd name="connsiteY34" fmla="*/ 294567 h 2684332"/>
                <a:gd name="connsiteX35" fmla="*/ 1428828 w 1722566"/>
                <a:gd name="connsiteY35" fmla="*/ 554701 h 2684332"/>
                <a:gd name="connsiteX36" fmla="*/ 1704632 w 1722566"/>
                <a:gd name="connsiteY36" fmla="*/ 927665 h 2684332"/>
                <a:gd name="connsiteX37" fmla="*/ 1718736 w 1722566"/>
                <a:gd name="connsiteY37" fmla="*/ 1061649 h 2684332"/>
                <a:gd name="connsiteX38" fmla="*/ 1661930 w 1722566"/>
                <a:gd name="connsiteY38" fmla="*/ 1210521 h 2684332"/>
                <a:gd name="connsiteX39" fmla="*/ 1510707 w 1722566"/>
                <a:gd name="connsiteY39" fmla="*/ 1304545 h 2684332"/>
                <a:gd name="connsiteX40" fmla="*/ 1153807 w 1722566"/>
                <a:gd name="connsiteY40" fmla="*/ 1446366 h 2684332"/>
                <a:gd name="connsiteX41" fmla="*/ 968500 w 1722566"/>
                <a:gd name="connsiteY41" fmla="*/ 1505914 h 2684332"/>
                <a:gd name="connsiteX42" fmla="*/ 817670 w 1722566"/>
                <a:gd name="connsiteY42" fmla="*/ 1537256 h 2684332"/>
                <a:gd name="connsiteX43" fmla="*/ 791029 w 1722566"/>
                <a:gd name="connsiteY43" fmla="*/ 1627362 h 2684332"/>
                <a:gd name="connsiteX44" fmla="*/ 788742 w 1722566"/>
                <a:gd name="connsiteY44" fmla="*/ 1924281 h 2684332"/>
                <a:gd name="connsiteX0" fmla="*/ 788742 w 1722566"/>
                <a:gd name="connsiteY0" fmla="*/ 1924281 h 2684332"/>
                <a:gd name="connsiteX1" fmla="*/ 795819 w 1722566"/>
                <a:gd name="connsiteY1" fmla="*/ 2260188 h 2684332"/>
                <a:gd name="connsiteX2" fmla="*/ 812876 w 1722566"/>
                <a:gd name="connsiteY2" fmla="*/ 2678002 h 2684332"/>
                <a:gd name="connsiteX3" fmla="*/ 393598 w 1722566"/>
                <a:gd name="connsiteY3" fmla="*/ 2684332 h 2684332"/>
                <a:gd name="connsiteX4" fmla="*/ 283690 w 1722566"/>
                <a:gd name="connsiteY4" fmla="*/ 1751553 h 2684332"/>
                <a:gd name="connsiteX5" fmla="*/ 215130 w 1722566"/>
                <a:gd name="connsiteY5" fmla="*/ 1500821 h 2684332"/>
                <a:gd name="connsiteX6" fmla="*/ 35309 w 1722566"/>
                <a:gd name="connsiteY6" fmla="*/ 852445 h 2684332"/>
                <a:gd name="connsiteX7" fmla="*/ 4751 w 1722566"/>
                <a:gd name="connsiteY7" fmla="*/ 753720 h 2684332"/>
                <a:gd name="connsiteX8" fmla="*/ 50 w 1722566"/>
                <a:gd name="connsiteY8" fmla="*/ 725904 h 2684332"/>
                <a:gd name="connsiteX9" fmla="*/ 50 w 1722566"/>
                <a:gd name="connsiteY9" fmla="*/ 482224 h 2684332"/>
                <a:gd name="connsiteX10" fmla="*/ 1617 w 1722566"/>
                <a:gd name="connsiteY10" fmla="*/ 467337 h 2684332"/>
                <a:gd name="connsiteX11" fmla="*/ 15329 w 1722566"/>
                <a:gd name="connsiteY11" fmla="*/ 466945 h 2684332"/>
                <a:gd name="connsiteX12" fmla="*/ 34525 w 1722566"/>
                <a:gd name="connsiteY12" fmla="*/ 484183 h 2684332"/>
                <a:gd name="connsiteX13" fmla="*/ 158324 w 1722566"/>
                <a:gd name="connsiteY13" fmla="*/ 602497 h 2684332"/>
                <a:gd name="connsiteX14" fmla="*/ 184181 w 1722566"/>
                <a:gd name="connsiteY14" fmla="*/ 631488 h 2684332"/>
                <a:gd name="connsiteX15" fmla="*/ 214739 w 1722566"/>
                <a:gd name="connsiteY15" fmla="*/ 624828 h 2684332"/>
                <a:gd name="connsiteX16" fmla="*/ 316598 w 1722566"/>
                <a:gd name="connsiteY16" fmla="*/ 603281 h 2684332"/>
                <a:gd name="connsiteX17" fmla="*/ 494461 w 1722566"/>
                <a:gd name="connsiteY17" fmla="*/ 579383 h 2684332"/>
                <a:gd name="connsiteX18" fmla="*/ 634714 w 1722566"/>
                <a:gd name="connsiteY18" fmla="*/ 540598 h 2684332"/>
                <a:gd name="connsiteX19" fmla="*/ 749894 w 1722566"/>
                <a:gd name="connsiteY19" fmla="*/ 584084 h 2684332"/>
                <a:gd name="connsiteX20" fmla="*/ 801215 w 1722566"/>
                <a:gd name="connsiteY20" fmla="*/ 721203 h 2684332"/>
                <a:gd name="connsiteX21" fmla="*/ 805525 w 1722566"/>
                <a:gd name="connsiteY21" fmla="*/ 738441 h 2684332"/>
                <a:gd name="connsiteX22" fmla="*/ 828247 w 1722566"/>
                <a:gd name="connsiteY22" fmla="*/ 761947 h 2684332"/>
                <a:gd name="connsiteX23" fmla="*/ 892106 w 1722566"/>
                <a:gd name="connsiteY23" fmla="*/ 799165 h 2684332"/>
                <a:gd name="connsiteX24" fmla="*/ 929715 w 1722566"/>
                <a:gd name="connsiteY24" fmla="*/ 808959 h 2684332"/>
                <a:gd name="connsiteX25" fmla="*/ 951654 w 1722566"/>
                <a:gd name="connsiteY25" fmla="*/ 800732 h 2684332"/>
                <a:gd name="connsiteX26" fmla="*/ 936375 w 1722566"/>
                <a:gd name="connsiteY26" fmla="*/ 781927 h 2684332"/>
                <a:gd name="connsiteX27" fmla="*/ 744801 w 1722566"/>
                <a:gd name="connsiteY27" fmla="*/ 493194 h 2684332"/>
                <a:gd name="connsiteX28" fmla="*/ 619043 w 1722566"/>
                <a:gd name="connsiteY28" fmla="*/ 278505 h 2684332"/>
                <a:gd name="connsiteX29" fmla="*/ 632363 w 1722566"/>
                <a:gd name="connsiteY29" fmla="*/ 248731 h 2684332"/>
                <a:gd name="connsiteX30" fmla="*/ 821196 w 1722566"/>
                <a:gd name="connsiteY30" fmla="*/ 168418 h 2684332"/>
                <a:gd name="connsiteX31" fmla="*/ 884270 w 1722566"/>
                <a:gd name="connsiteY31" fmla="*/ 53238 h 2684332"/>
                <a:gd name="connsiteX32" fmla="*/ 913261 w 1722566"/>
                <a:gd name="connsiteY32" fmla="*/ 9752 h 2684332"/>
                <a:gd name="connsiteX33" fmla="*/ 971634 w 1722566"/>
                <a:gd name="connsiteY33" fmla="*/ 64991 h 2684332"/>
                <a:gd name="connsiteX34" fmla="*/ 1198077 w 1722566"/>
                <a:gd name="connsiteY34" fmla="*/ 294567 h 2684332"/>
                <a:gd name="connsiteX35" fmla="*/ 1428828 w 1722566"/>
                <a:gd name="connsiteY35" fmla="*/ 554701 h 2684332"/>
                <a:gd name="connsiteX36" fmla="*/ 1704632 w 1722566"/>
                <a:gd name="connsiteY36" fmla="*/ 927665 h 2684332"/>
                <a:gd name="connsiteX37" fmla="*/ 1718736 w 1722566"/>
                <a:gd name="connsiteY37" fmla="*/ 1061649 h 2684332"/>
                <a:gd name="connsiteX38" fmla="*/ 1661930 w 1722566"/>
                <a:gd name="connsiteY38" fmla="*/ 1210521 h 2684332"/>
                <a:gd name="connsiteX39" fmla="*/ 1510707 w 1722566"/>
                <a:gd name="connsiteY39" fmla="*/ 1304545 h 2684332"/>
                <a:gd name="connsiteX40" fmla="*/ 1153807 w 1722566"/>
                <a:gd name="connsiteY40" fmla="*/ 1446366 h 2684332"/>
                <a:gd name="connsiteX41" fmla="*/ 968500 w 1722566"/>
                <a:gd name="connsiteY41" fmla="*/ 1505914 h 2684332"/>
                <a:gd name="connsiteX42" fmla="*/ 817670 w 1722566"/>
                <a:gd name="connsiteY42" fmla="*/ 1537256 h 2684332"/>
                <a:gd name="connsiteX43" fmla="*/ 791029 w 1722566"/>
                <a:gd name="connsiteY43" fmla="*/ 1627362 h 2684332"/>
                <a:gd name="connsiteX44" fmla="*/ 788742 w 1722566"/>
                <a:gd name="connsiteY44" fmla="*/ 1924281 h 2684332"/>
                <a:gd name="connsiteX0" fmla="*/ 807733 w 1722566"/>
                <a:gd name="connsiteY0" fmla="*/ 2031899 h 2684332"/>
                <a:gd name="connsiteX1" fmla="*/ 795819 w 1722566"/>
                <a:gd name="connsiteY1" fmla="*/ 2260188 h 2684332"/>
                <a:gd name="connsiteX2" fmla="*/ 812876 w 1722566"/>
                <a:gd name="connsiteY2" fmla="*/ 2678002 h 2684332"/>
                <a:gd name="connsiteX3" fmla="*/ 393598 w 1722566"/>
                <a:gd name="connsiteY3" fmla="*/ 2684332 h 2684332"/>
                <a:gd name="connsiteX4" fmla="*/ 283690 w 1722566"/>
                <a:gd name="connsiteY4" fmla="*/ 1751553 h 2684332"/>
                <a:gd name="connsiteX5" fmla="*/ 215130 w 1722566"/>
                <a:gd name="connsiteY5" fmla="*/ 1500821 h 2684332"/>
                <a:gd name="connsiteX6" fmla="*/ 35309 w 1722566"/>
                <a:gd name="connsiteY6" fmla="*/ 852445 h 2684332"/>
                <a:gd name="connsiteX7" fmla="*/ 4751 w 1722566"/>
                <a:gd name="connsiteY7" fmla="*/ 753720 h 2684332"/>
                <a:gd name="connsiteX8" fmla="*/ 50 w 1722566"/>
                <a:gd name="connsiteY8" fmla="*/ 725904 h 2684332"/>
                <a:gd name="connsiteX9" fmla="*/ 50 w 1722566"/>
                <a:gd name="connsiteY9" fmla="*/ 482224 h 2684332"/>
                <a:gd name="connsiteX10" fmla="*/ 1617 w 1722566"/>
                <a:gd name="connsiteY10" fmla="*/ 467337 h 2684332"/>
                <a:gd name="connsiteX11" fmla="*/ 15329 w 1722566"/>
                <a:gd name="connsiteY11" fmla="*/ 466945 h 2684332"/>
                <a:gd name="connsiteX12" fmla="*/ 34525 w 1722566"/>
                <a:gd name="connsiteY12" fmla="*/ 484183 h 2684332"/>
                <a:gd name="connsiteX13" fmla="*/ 158324 w 1722566"/>
                <a:gd name="connsiteY13" fmla="*/ 602497 h 2684332"/>
                <a:gd name="connsiteX14" fmla="*/ 184181 w 1722566"/>
                <a:gd name="connsiteY14" fmla="*/ 631488 h 2684332"/>
                <a:gd name="connsiteX15" fmla="*/ 214739 w 1722566"/>
                <a:gd name="connsiteY15" fmla="*/ 624828 h 2684332"/>
                <a:gd name="connsiteX16" fmla="*/ 316598 w 1722566"/>
                <a:gd name="connsiteY16" fmla="*/ 603281 h 2684332"/>
                <a:gd name="connsiteX17" fmla="*/ 494461 w 1722566"/>
                <a:gd name="connsiteY17" fmla="*/ 579383 h 2684332"/>
                <a:gd name="connsiteX18" fmla="*/ 634714 w 1722566"/>
                <a:gd name="connsiteY18" fmla="*/ 540598 h 2684332"/>
                <a:gd name="connsiteX19" fmla="*/ 749894 w 1722566"/>
                <a:gd name="connsiteY19" fmla="*/ 584084 h 2684332"/>
                <a:gd name="connsiteX20" fmla="*/ 801215 w 1722566"/>
                <a:gd name="connsiteY20" fmla="*/ 721203 h 2684332"/>
                <a:gd name="connsiteX21" fmla="*/ 805525 w 1722566"/>
                <a:gd name="connsiteY21" fmla="*/ 738441 h 2684332"/>
                <a:gd name="connsiteX22" fmla="*/ 828247 w 1722566"/>
                <a:gd name="connsiteY22" fmla="*/ 761947 h 2684332"/>
                <a:gd name="connsiteX23" fmla="*/ 892106 w 1722566"/>
                <a:gd name="connsiteY23" fmla="*/ 799165 h 2684332"/>
                <a:gd name="connsiteX24" fmla="*/ 929715 w 1722566"/>
                <a:gd name="connsiteY24" fmla="*/ 808959 h 2684332"/>
                <a:gd name="connsiteX25" fmla="*/ 951654 w 1722566"/>
                <a:gd name="connsiteY25" fmla="*/ 800732 h 2684332"/>
                <a:gd name="connsiteX26" fmla="*/ 936375 w 1722566"/>
                <a:gd name="connsiteY26" fmla="*/ 781927 h 2684332"/>
                <a:gd name="connsiteX27" fmla="*/ 744801 w 1722566"/>
                <a:gd name="connsiteY27" fmla="*/ 493194 h 2684332"/>
                <a:gd name="connsiteX28" fmla="*/ 619043 w 1722566"/>
                <a:gd name="connsiteY28" fmla="*/ 278505 h 2684332"/>
                <a:gd name="connsiteX29" fmla="*/ 632363 w 1722566"/>
                <a:gd name="connsiteY29" fmla="*/ 248731 h 2684332"/>
                <a:gd name="connsiteX30" fmla="*/ 821196 w 1722566"/>
                <a:gd name="connsiteY30" fmla="*/ 168418 h 2684332"/>
                <a:gd name="connsiteX31" fmla="*/ 884270 w 1722566"/>
                <a:gd name="connsiteY31" fmla="*/ 53238 h 2684332"/>
                <a:gd name="connsiteX32" fmla="*/ 913261 w 1722566"/>
                <a:gd name="connsiteY32" fmla="*/ 9752 h 2684332"/>
                <a:gd name="connsiteX33" fmla="*/ 971634 w 1722566"/>
                <a:gd name="connsiteY33" fmla="*/ 64991 h 2684332"/>
                <a:gd name="connsiteX34" fmla="*/ 1198077 w 1722566"/>
                <a:gd name="connsiteY34" fmla="*/ 294567 h 2684332"/>
                <a:gd name="connsiteX35" fmla="*/ 1428828 w 1722566"/>
                <a:gd name="connsiteY35" fmla="*/ 554701 h 2684332"/>
                <a:gd name="connsiteX36" fmla="*/ 1704632 w 1722566"/>
                <a:gd name="connsiteY36" fmla="*/ 927665 h 2684332"/>
                <a:gd name="connsiteX37" fmla="*/ 1718736 w 1722566"/>
                <a:gd name="connsiteY37" fmla="*/ 1061649 h 2684332"/>
                <a:gd name="connsiteX38" fmla="*/ 1661930 w 1722566"/>
                <a:gd name="connsiteY38" fmla="*/ 1210521 h 2684332"/>
                <a:gd name="connsiteX39" fmla="*/ 1510707 w 1722566"/>
                <a:gd name="connsiteY39" fmla="*/ 1304545 h 2684332"/>
                <a:gd name="connsiteX40" fmla="*/ 1153807 w 1722566"/>
                <a:gd name="connsiteY40" fmla="*/ 1446366 h 2684332"/>
                <a:gd name="connsiteX41" fmla="*/ 968500 w 1722566"/>
                <a:gd name="connsiteY41" fmla="*/ 1505914 h 2684332"/>
                <a:gd name="connsiteX42" fmla="*/ 817670 w 1722566"/>
                <a:gd name="connsiteY42" fmla="*/ 1537256 h 2684332"/>
                <a:gd name="connsiteX43" fmla="*/ 791029 w 1722566"/>
                <a:gd name="connsiteY43" fmla="*/ 1627362 h 2684332"/>
                <a:gd name="connsiteX44" fmla="*/ 807733 w 1722566"/>
                <a:gd name="connsiteY44" fmla="*/ 2031899 h 2684332"/>
                <a:gd name="connsiteX0" fmla="*/ 807733 w 1722566"/>
                <a:gd name="connsiteY0" fmla="*/ 2031899 h 2684332"/>
                <a:gd name="connsiteX1" fmla="*/ 795819 w 1722566"/>
                <a:gd name="connsiteY1" fmla="*/ 2260188 h 2684332"/>
                <a:gd name="connsiteX2" fmla="*/ 812876 w 1722566"/>
                <a:gd name="connsiteY2" fmla="*/ 2678002 h 2684332"/>
                <a:gd name="connsiteX3" fmla="*/ 393598 w 1722566"/>
                <a:gd name="connsiteY3" fmla="*/ 2684332 h 2684332"/>
                <a:gd name="connsiteX4" fmla="*/ 283690 w 1722566"/>
                <a:gd name="connsiteY4" fmla="*/ 1751553 h 2684332"/>
                <a:gd name="connsiteX5" fmla="*/ 215130 w 1722566"/>
                <a:gd name="connsiteY5" fmla="*/ 1500821 h 2684332"/>
                <a:gd name="connsiteX6" fmla="*/ 35309 w 1722566"/>
                <a:gd name="connsiteY6" fmla="*/ 852445 h 2684332"/>
                <a:gd name="connsiteX7" fmla="*/ 4751 w 1722566"/>
                <a:gd name="connsiteY7" fmla="*/ 753720 h 2684332"/>
                <a:gd name="connsiteX8" fmla="*/ 50 w 1722566"/>
                <a:gd name="connsiteY8" fmla="*/ 725904 h 2684332"/>
                <a:gd name="connsiteX9" fmla="*/ 50 w 1722566"/>
                <a:gd name="connsiteY9" fmla="*/ 482224 h 2684332"/>
                <a:gd name="connsiteX10" fmla="*/ 1617 w 1722566"/>
                <a:gd name="connsiteY10" fmla="*/ 467337 h 2684332"/>
                <a:gd name="connsiteX11" fmla="*/ 15329 w 1722566"/>
                <a:gd name="connsiteY11" fmla="*/ 466945 h 2684332"/>
                <a:gd name="connsiteX12" fmla="*/ 34525 w 1722566"/>
                <a:gd name="connsiteY12" fmla="*/ 484183 h 2684332"/>
                <a:gd name="connsiteX13" fmla="*/ 158324 w 1722566"/>
                <a:gd name="connsiteY13" fmla="*/ 602497 h 2684332"/>
                <a:gd name="connsiteX14" fmla="*/ 184181 w 1722566"/>
                <a:gd name="connsiteY14" fmla="*/ 631488 h 2684332"/>
                <a:gd name="connsiteX15" fmla="*/ 214739 w 1722566"/>
                <a:gd name="connsiteY15" fmla="*/ 624828 h 2684332"/>
                <a:gd name="connsiteX16" fmla="*/ 316598 w 1722566"/>
                <a:gd name="connsiteY16" fmla="*/ 603281 h 2684332"/>
                <a:gd name="connsiteX17" fmla="*/ 494461 w 1722566"/>
                <a:gd name="connsiteY17" fmla="*/ 579383 h 2684332"/>
                <a:gd name="connsiteX18" fmla="*/ 634714 w 1722566"/>
                <a:gd name="connsiteY18" fmla="*/ 540598 h 2684332"/>
                <a:gd name="connsiteX19" fmla="*/ 749894 w 1722566"/>
                <a:gd name="connsiteY19" fmla="*/ 584084 h 2684332"/>
                <a:gd name="connsiteX20" fmla="*/ 801215 w 1722566"/>
                <a:gd name="connsiteY20" fmla="*/ 721203 h 2684332"/>
                <a:gd name="connsiteX21" fmla="*/ 805525 w 1722566"/>
                <a:gd name="connsiteY21" fmla="*/ 738441 h 2684332"/>
                <a:gd name="connsiteX22" fmla="*/ 828247 w 1722566"/>
                <a:gd name="connsiteY22" fmla="*/ 761947 h 2684332"/>
                <a:gd name="connsiteX23" fmla="*/ 892106 w 1722566"/>
                <a:gd name="connsiteY23" fmla="*/ 799165 h 2684332"/>
                <a:gd name="connsiteX24" fmla="*/ 929715 w 1722566"/>
                <a:gd name="connsiteY24" fmla="*/ 808959 h 2684332"/>
                <a:gd name="connsiteX25" fmla="*/ 951654 w 1722566"/>
                <a:gd name="connsiteY25" fmla="*/ 800732 h 2684332"/>
                <a:gd name="connsiteX26" fmla="*/ 936375 w 1722566"/>
                <a:gd name="connsiteY26" fmla="*/ 781927 h 2684332"/>
                <a:gd name="connsiteX27" fmla="*/ 744801 w 1722566"/>
                <a:gd name="connsiteY27" fmla="*/ 493194 h 2684332"/>
                <a:gd name="connsiteX28" fmla="*/ 619043 w 1722566"/>
                <a:gd name="connsiteY28" fmla="*/ 278505 h 2684332"/>
                <a:gd name="connsiteX29" fmla="*/ 632363 w 1722566"/>
                <a:gd name="connsiteY29" fmla="*/ 248731 h 2684332"/>
                <a:gd name="connsiteX30" fmla="*/ 821196 w 1722566"/>
                <a:gd name="connsiteY30" fmla="*/ 168418 h 2684332"/>
                <a:gd name="connsiteX31" fmla="*/ 884270 w 1722566"/>
                <a:gd name="connsiteY31" fmla="*/ 53238 h 2684332"/>
                <a:gd name="connsiteX32" fmla="*/ 913261 w 1722566"/>
                <a:gd name="connsiteY32" fmla="*/ 9752 h 2684332"/>
                <a:gd name="connsiteX33" fmla="*/ 971634 w 1722566"/>
                <a:gd name="connsiteY33" fmla="*/ 64991 h 2684332"/>
                <a:gd name="connsiteX34" fmla="*/ 1198077 w 1722566"/>
                <a:gd name="connsiteY34" fmla="*/ 294567 h 2684332"/>
                <a:gd name="connsiteX35" fmla="*/ 1428828 w 1722566"/>
                <a:gd name="connsiteY35" fmla="*/ 554701 h 2684332"/>
                <a:gd name="connsiteX36" fmla="*/ 1704632 w 1722566"/>
                <a:gd name="connsiteY36" fmla="*/ 927665 h 2684332"/>
                <a:gd name="connsiteX37" fmla="*/ 1718736 w 1722566"/>
                <a:gd name="connsiteY37" fmla="*/ 1061649 h 2684332"/>
                <a:gd name="connsiteX38" fmla="*/ 1661930 w 1722566"/>
                <a:gd name="connsiteY38" fmla="*/ 1210521 h 2684332"/>
                <a:gd name="connsiteX39" fmla="*/ 1510707 w 1722566"/>
                <a:gd name="connsiteY39" fmla="*/ 1304545 h 2684332"/>
                <a:gd name="connsiteX40" fmla="*/ 1153807 w 1722566"/>
                <a:gd name="connsiteY40" fmla="*/ 1446366 h 2684332"/>
                <a:gd name="connsiteX41" fmla="*/ 968500 w 1722566"/>
                <a:gd name="connsiteY41" fmla="*/ 1505914 h 2684332"/>
                <a:gd name="connsiteX42" fmla="*/ 817670 w 1722566"/>
                <a:gd name="connsiteY42" fmla="*/ 1537256 h 2684332"/>
                <a:gd name="connsiteX43" fmla="*/ 791029 w 1722566"/>
                <a:gd name="connsiteY43" fmla="*/ 1627362 h 2684332"/>
                <a:gd name="connsiteX44" fmla="*/ 807733 w 1722566"/>
                <a:gd name="connsiteY44" fmla="*/ 2031899 h 2684332"/>
                <a:gd name="connsiteX0" fmla="*/ 826725 w 1722566"/>
                <a:gd name="connsiteY0" fmla="*/ 1971760 h 2684332"/>
                <a:gd name="connsiteX1" fmla="*/ 795819 w 1722566"/>
                <a:gd name="connsiteY1" fmla="*/ 2260188 h 2684332"/>
                <a:gd name="connsiteX2" fmla="*/ 812876 w 1722566"/>
                <a:gd name="connsiteY2" fmla="*/ 2678002 h 2684332"/>
                <a:gd name="connsiteX3" fmla="*/ 393598 w 1722566"/>
                <a:gd name="connsiteY3" fmla="*/ 2684332 h 2684332"/>
                <a:gd name="connsiteX4" fmla="*/ 283690 w 1722566"/>
                <a:gd name="connsiteY4" fmla="*/ 1751553 h 2684332"/>
                <a:gd name="connsiteX5" fmla="*/ 215130 w 1722566"/>
                <a:gd name="connsiteY5" fmla="*/ 1500821 h 2684332"/>
                <a:gd name="connsiteX6" fmla="*/ 35309 w 1722566"/>
                <a:gd name="connsiteY6" fmla="*/ 852445 h 2684332"/>
                <a:gd name="connsiteX7" fmla="*/ 4751 w 1722566"/>
                <a:gd name="connsiteY7" fmla="*/ 753720 h 2684332"/>
                <a:gd name="connsiteX8" fmla="*/ 50 w 1722566"/>
                <a:gd name="connsiteY8" fmla="*/ 725904 h 2684332"/>
                <a:gd name="connsiteX9" fmla="*/ 50 w 1722566"/>
                <a:gd name="connsiteY9" fmla="*/ 482224 h 2684332"/>
                <a:gd name="connsiteX10" fmla="*/ 1617 w 1722566"/>
                <a:gd name="connsiteY10" fmla="*/ 467337 h 2684332"/>
                <a:gd name="connsiteX11" fmla="*/ 15329 w 1722566"/>
                <a:gd name="connsiteY11" fmla="*/ 466945 h 2684332"/>
                <a:gd name="connsiteX12" fmla="*/ 34525 w 1722566"/>
                <a:gd name="connsiteY12" fmla="*/ 484183 h 2684332"/>
                <a:gd name="connsiteX13" fmla="*/ 158324 w 1722566"/>
                <a:gd name="connsiteY13" fmla="*/ 602497 h 2684332"/>
                <a:gd name="connsiteX14" fmla="*/ 184181 w 1722566"/>
                <a:gd name="connsiteY14" fmla="*/ 631488 h 2684332"/>
                <a:gd name="connsiteX15" fmla="*/ 214739 w 1722566"/>
                <a:gd name="connsiteY15" fmla="*/ 624828 h 2684332"/>
                <a:gd name="connsiteX16" fmla="*/ 316598 w 1722566"/>
                <a:gd name="connsiteY16" fmla="*/ 603281 h 2684332"/>
                <a:gd name="connsiteX17" fmla="*/ 494461 w 1722566"/>
                <a:gd name="connsiteY17" fmla="*/ 579383 h 2684332"/>
                <a:gd name="connsiteX18" fmla="*/ 634714 w 1722566"/>
                <a:gd name="connsiteY18" fmla="*/ 540598 h 2684332"/>
                <a:gd name="connsiteX19" fmla="*/ 749894 w 1722566"/>
                <a:gd name="connsiteY19" fmla="*/ 584084 h 2684332"/>
                <a:gd name="connsiteX20" fmla="*/ 801215 w 1722566"/>
                <a:gd name="connsiteY20" fmla="*/ 721203 h 2684332"/>
                <a:gd name="connsiteX21" fmla="*/ 805525 w 1722566"/>
                <a:gd name="connsiteY21" fmla="*/ 738441 h 2684332"/>
                <a:gd name="connsiteX22" fmla="*/ 828247 w 1722566"/>
                <a:gd name="connsiteY22" fmla="*/ 761947 h 2684332"/>
                <a:gd name="connsiteX23" fmla="*/ 892106 w 1722566"/>
                <a:gd name="connsiteY23" fmla="*/ 799165 h 2684332"/>
                <a:gd name="connsiteX24" fmla="*/ 929715 w 1722566"/>
                <a:gd name="connsiteY24" fmla="*/ 808959 h 2684332"/>
                <a:gd name="connsiteX25" fmla="*/ 951654 w 1722566"/>
                <a:gd name="connsiteY25" fmla="*/ 800732 h 2684332"/>
                <a:gd name="connsiteX26" fmla="*/ 936375 w 1722566"/>
                <a:gd name="connsiteY26" fmla="*/ 781927 h 2684332"/>
                <a:gd name="connsiteX27" fmla="*/ 744801 w 1722566"/>
                <a:gd name="connsiteY27" fmla="*/ 493194 h 2684332"/>
                <a:gd name="connsiteX28" fmla="*/ 619043 w 1722566"/>
                <a:gd name="connsiteY28" fmla="*/ 278505 h 2684332"/>
                <a:gd name="connsiteX29" fmla="*/ 632363 w 1722566"/>
                <a:gd name="connsiteY29" fmla="*/ 248731 h 2684332"/>
                <a:gd name="connsiteX30" fmla="*/ 821196 w 1722566"/>
                <a:gd name="connsiteY30" fmla="*/ 168418 h 2684332"/>
                <a:gd name="connsiteX31" fmla="*/ 884270 w 1722566"/>
                <a:gd name="connsiteY31" fmla="*/ 53238 h 2684332"/>
                <a:gd name="connsiteX32" fmla="*/ 913261 w 1722566"/>
                <a:gd name="connsiteY32" fmla="*/ 9752 h 2684332"/>
                <a:gd name="connsiteX33" fmla="*/ 971634 w 1722566"/>
                <a:gd name="connsiteY33" fmla="*/ 64991 h 2684332"/>
                <a:gd name="connsiteX34" fmla="*/ 1198077 w 1722566"/>
                <a:gd name="connsiteY34" fmla="*/ 294567 h 2684332"/>
                <a:gd name="connsiteX35" fmla="*/ 1428828 w 1722566"/>
                <a:gd name="connsiteY35" fmla="*/ 554701 h 2684332"/>
                <a:gd name="connsiteX36" fmla="*/ 1704632 w 1722566"/>
                <a:gd name="connsiteY36" fmla="*/ 927665 h 2684332"/>
                <a:gd name="connsiteX37" fmla="*/ 1718736 w 1722566"/>
                <a:gd name="connsiteY37" fmla="*/ 1061649 h 2684332"/>
                <a:gd name="connsiteX38" fmla="*/ 1661930 w 1722566"/>
                <a:gd name="connsiteY38" fmla="*/ 1210521 h 2684332"/>
                <a:gd name="connsiteX39" fmla="*/ 1510707 w 1722566"/>
                <a:gd name="connsiteY39" fmla="*/ 1304545 h 2684332"/>
                <a:gd name="connsiteX40" fmla="*/ 1153807 w 1722566"/>
                <a:gd name="connsiteY40" fmla="*/ 1446366 h 2684332"/>
                <a:gd name="connsiteX41" fmla="*/ 968500 w 1722566"/>
                <a:gd name="connsiteY41" fmla="*/ 1505914 h 2684332"/>
                <a:gd name="connsiteX42" fmla="*/ 817670 w 1722566"/>
                <a:gd name="connsiteY42" fmla="*/ 1537256 h 2684332"/>
                <a:gd name="connsiteX43" fmla="*/ 791029 w 1722566"/>
                <a:gd name="connsiteY43" fmla="*/ 1627362 h 2684332"/>
                <a:gd name="connsiteX44" fmla="*/ 826725 w 1722566"/>
                <a:gd name="connsiteY44" fmla="*/ 1971760 h 2684332"/>
                <a:gd name="connsiteX0" fmla="*/ 826725 w 1722566"/>
                <a:gd name="connsiteY0" fmla="*/ 1971760 h 2684332"/>
                <a:gd name="connsiteX1" fmla="*/ 795819 w 1722566"/>
                <a:gd name="connsiteY1" fmla="*/ 2260188 h 2684332"/>
                <a:gd name="connsiteX2" fmla="*/ 812876 w 1722566"/>
                <a:gd name="connsiteY2" fmla="*/ 2678002 h 2684332"/>
                <a:gd name="connsiteX3" fmla="*/ 393598 w 1722566"/>
                <a:gd name="connsiteY3" fmla="*/ 2684332 h 2684332"/>
                <a:gd name="connsiteX4" fmla="*/ 283690 w 1722566"/>
                <a:gd name="connsiteY4" fmla="*/ 1751553 h 2684332"/>
                <a:gd name="connsiteX5" fmla="*/ 215130 w 1722566"/>
                <a:gd name="connsiteY5" fmla="*/ 1500821 h 2684332"/>
                <a:gd name="connsiteX6" fmla="*/ 35309 w 1722566"/>
                <a:gd name="connsiteY6" fmla="*/ 852445 h 2684332"/>
                <a:gd name="connsiteX7" fmla="*/ 4751 w 1722566"/>
                <a:gd name="connsiteY7" fmla="*/ 753720 h 2684332"/>
                <a:gd name="connsiteX8" fmla="*/ 50 w 1722566"/>
                <a:gd name="connsiteY8" fmla="*/ 725904 h 2684332"/>
                <a:gd name="connsiteX9" fmla="*/ 50 w 1722566"/>
                <a:gd name="connsiteY9" fmla="*/ 482224 h 2684332"/>
                <a:gd name="connsiteX10" fmla="*/ 1617 w 1722566"/>
                <a:gd name="connsiteY10" fmla="*/ 467337 h 2684332"/>
                <a:gd name="connsiteX11" fmla="*/ 15329 w 1722566"/>
                <a:gd name="connsiteY11" fmla="*/ 466945 h 2684332"/>
                <a:gd name="connsiteX12" fmla="*/ 34525 w 1722566"/>
                <a:gd name="connsiteY12" fmla="*/ 484183 h 2684332"/>
                <a:gd name="connsiteX13" fmla="*/ 158324 w 1722566"/>
                <a:gd name="connsiteY13" fmla="*/ 602497 h 2684332"/>
                <a:gd name="connsiteX14" fmla="*/ 184181 w 1722566"/>
                <a:gd name="connsiteY14" fmla="*/ 631488 h 2684332"/>
                <a:gd name="connsiteX15" fmla="*/ 214739 w 1722566"/>
                <a:gd name="connsiteY15" fmla="*/ 624828 h 2684332"/>
                <a:gd name="connsiteX16" fmla="*/ 316598 w 1722566"/>
                <a:gd name="connsiteY16" fmla="*/ 603281 h 2684332"/>
                <a:gd name="connsiteX17" fmla="*/ 494461 w 1722566"/>
                <a:gd name="connsiteY17" fmla="*/ 579383 h 2684332"/>
                <a:gd name="connsiteX18" fmla="*/ 634714 w 1722566"/>
                <a:gd name="connsiteY18" fmla="*/ 540598 h 2684332"/>
                <a:gd name="connsiteX19" fmla="*/ 749894 w 1722566"/>
                <a:gd name="connsiteY19" fmla="*/ 584084 h 2684332"/>
                <a:gd name="connsiteX20" fmla="*/ 801215 w 1722566"/>
                <a:gd name="connsiteY20" fmla="*/ 721203 h 2684332"/>
                <a:gd name="connsiteX21" fmla="*/ 805525 w 1722566"/>
                <a:gd name="connsiteY21" fmla="*/ 738441 h 2684332"/>
                <a:gd name="connsiteX22" fmla="*/ 828247 w 1722566"/>
                <a:gd name="connsiteY22" fmla="*/ 761947 h 2684332"/>
                <a:gd name="connsiteX23" fmla="*/ 892106 w 1722566"/>
                <a:gd name="connsiteY23" fmla="*/ 799165 h 2684332"/>
                <a:gd name="connsiteX24" fmla="*/ 929715 w 1722566"/>
                <a:gd name="connsiteY24" fmla="*/ 808959 h 2684332"/>
                <a:gd name="connsiteX25" fmla="*/ 951654 w 1722566"/>
                <a:gd name="connsiteY25" fmla="*/ 800732 h 2684332"/>
                <a:gd name="connsiteX26" fmla="*/ 936375 w 1722566"/>
                <a:gd name="connsiteY26" fmla="*/ 781927 h 2684332"/>
                <a:gd name="connsiteX27" fmla="*/ 744801 w 1722566"/>
                <a:gd name="connsiteY27" fmla="*/ 493194 h 2684332"/>
                <a:gd name="connsiteX28" fmla="*/ 619043 w 1722566"/>
                <a:gd name="connsiteY28" fmla="*/ 278505 h 2684332"/>
                <a:gd name="connsiteX29" fmla="*/ 632363 w 1722566"/>
                <a:gd name="connsiteY29" fmla="*/ 248731 h 2684332"/>
                <a:gd name="connsiteX30" fmla="*/ 821196 w 1722566"/>
                <a:gd name="connsiteY30" fmla="*/ 168418 h 2684332"/>
                <a:gd name="connsiteX31" fmla="*/ 884270 w 1722566"/>
                <a:gd name="connsiteY31" fmla="*/ 53238 h 2684332"/>
                <a:gd name="connsiteX32" fmla="*/ 913261 w 1722566"/>
                <a:gd name="connsiteY32" fmla="*/ 9752 h 2684332"/>
                <a:gd name="connsiteX33" fmla="*/ 971634 w 1722566"/>
                <a:gd name="connsiteY33" fmla="*/ 64991 h 2684332"/>
                <a:gd name="connsiteX34" fmla="*/ 1198077 w 1722566"/>
                <a:gd name="connsiteY34" fmla="*/ 294567 h 2684332"/>
                <a:gd name="connsiteX35" fmla="*/ 1428828 w 1722566"/>
                <a:gd name="connsiteY35" fmla="*/ 554701 h 2684332"/>
                <a:gd name="connsiteX36" fmla="*/ 1704632 w 1722566"/>
                <a:gd name="connsiteY36" fmla="*/ 927665 h 2684332"/>
                <a:gd name="connsiteX37" fmla="*/ 1718736 w 1722566"/>
                <a:gd name="connsiteY37" fmla="*/ 1061649 h 2684332"/>
                <a:gd name="connsiteX38" fmla="*/ 1661930 w 1722566"/>
                <a:gd name="connsiteY38" fmla="*/ 1210521 h 2684332"/>
                <a:gd name="connsiteX39" fmla="*/ 1510707 w 1722566"/>
                <a:gd name="connsiteY39" fmla="*/ 1304545 h 2684332"/>
                <a:gd name="connsiteX40" fmla="*/ 1153807 w 1722566"/>
                <a:gd name="connsiteY40" fmla="*/ 1446366 h 2684332"/>
                <a:gd name="connsiteX41" fmla="*/ 968500 w 1722566"/>
                <a:gd name="connsiteY41" fmla="*/ 1505914 h 2684332"/>
                <a:gd name="connsiteX42" fmla="*/ 817670 w 1722566"/>
                <a:gd name="connsiteY42" fmla="*/ 1537256 h 2684332"/>
                <a:gd name="connsiteX43" fmla="*/ 791029 w 1722566"/>
                <a:gd name="connsiteY43" fmla="*/ 1627362 h 2684332"/>
                <a:gd name="connsiteX44" fmla="*/ 826725 w 1722566"/>
                <a:gd name="connsiteY44" fmla="*/ 1971760 h 2684332"/>
                <a:gd name="connsiteX0" fmla="*/ 788742 w 1722566"/>
                <a:gd name="connsiteY0" fmla="*/ 1965430 h 2684332"/>
                <a:gd name="connsiteX1" fmla="*/ 795819 w 1722566"/>
                <a:gd name="connsiteY1" fmla="*/ 2260188 h 2684332"/>
                <a:gd name="connsiteX2" fmla="*/ 812876 w 1722566"/>
                <a:gd name="connsiteY2" fmla="*/ 2678002 h 2684332"/>
                <a:gd name="connsiteX3" fmla="*/ 393598 w 1722566"/>
                <a:gd name="connsiteY3" fmla="*/ 2684332 h 2684332"/>
                <a:gd name="connsiteX4" fmla="*/ 283690 w 1722566"/>
                <a:gd name="connsiteY4" fmla="*/ 1751553 h 2684332"/>
                <a:gd name="connsiteX5" fmla="*/ 215130 w 1722566"/>
                <a:gd name="connsiteY5" fmla="*/ 1500821 h 2684332"/>
                <a:gd name="connsiteX6" fmla="*/ 35309 w 1722566"/>
                <a:gd name="connsiteY6" fmla="*/ 852445 h 2684332"/>
                <a:gd name="connsiteX7" fmla="*/ 4751 w 1722566"/>
                <a:gd name="connsiteY7" fmla="*/ 753720 h 2684332"/>
                <a:gd name="connsiteX8" fmla="*/ 50 w 1722566"/>
                <a:gd name="connsiteY8" fmla="*/ 725904 h 2684332"/>
                <a:gd name="connsiteX9" fmla="*/ 50 w 1722566"/>
                <a:gd name="connsiteY9" fmla="*/ 482224 h 2684332"/>
                <a:gd name="connsiteX10" fmla="*/ 1617 w 1722566"/>
                <a:gd name="connsiteY10" fmla="*/ 467337 h 2684332"/>
                <a:gd name="connsiteX11" fmla="*/ 15329 w 1722566"/>
                <a:gd name="connsiteY11" fmla="*/ 466945 h 2684332"/>
                <a:gd name="connsiteX12" fmla="*/ 34525 w 1722566"/>
                <a:gd name="connsiteY12" fmla="*/ 484183 h 2684332"/>
                <a:gd name="connsiteX13" fmla="*/ 158324 w 1722566"/>
                <a:gd name="connsiteY13" fmla="*/ 602497 h 2684332"/>
                <a:gd name="connsiteX14" fmla="*/ 184181 w 1722566"/>
                <a:gd name="connsiteY14" fmla="*/ 631488 h 2684332"/>
                <a:gd name="connsiteX15" fmla="*/ 214739 w 1722566"/>
                <a:gd name="connsiteY15" fmla="*/ 624828 h 2684332"/>
                <a:gd name="connsiteX16" fmla="*/ 316598 w 1722566"/>
                <a:gd name="connsiteY16" fmla="*/ 603281 h 2684332"/>
                <a:gd name="connsiteX17" fmla="*/ 494461 w 1722566"/>
                <a:gd name="connsiteY17" fmla="*/ 579383 h 2684332"/>
                <a:gd name="connsiteX18" fmla="*/ 634714 w 1722566"/>
                <a:gd name="connsiteY18" fmla="*/ 540598 h 2684332"/>
                <a:gd name="connsiteX19" fmla="*/ 749894 w 1722566"/>
                <a:gd name="connsiteY19" fmla="*/ 584084 h 2684332"/>
                <a:gd name="connsiteX20" fmla="*/ 801215 w 1722566"/>
                <a:gd name="connsiteY20" fmla="*/ 721203 h 2684332"/>
                <a:gd name="connsiteX21" fmla="*/ 805525 w 1722566"/>
                <a:gd name="connsiteY21" fmla="*/ 738441 h 2684332"/>
                <a:gd name="connsiteX22" fmla="*/ 828247 w 1722566"/>
                <a:gd name="connsiteY22" fmla="*/ 761947 h 2684332"/>
                <a:gd name="connsiteX23" fmla="*/ 892106 w 1722566"/>
                <a:gd name="connsiteY23" fmla="*/ 799165 h 2684332"/>
                <a:gd name="connsiteX24" fmla="*/ 929715 w 1722566"/>
                <a:gd name="connsiteY24" fmla="*/ 808959 h 2684332"/>
                <a:gd name="connsiteX25" fmla="*/ 951654 w 1722566"/>
                <a:gd name="connsiteY25" fmla="*/ 800732 h 2684332"/>
                <a:gd name="connsiteX26" fmla="*/ 936375 w 1722566"/>
                <a:gd name="connsiteY26" fmla="*/ 781927 h 2684332"/>
                <a:gd name="connsiteX27" fmla="*/ 744801 w 1722566"/>
                <a:gd name="connsiteY27" fmla="*/ 493194 h 2684332"/>
                <a:gd name="connsiteX28" fmla="*/ 619043 w 1722566"/>
                <a:gd name="connsiteY28" fmla="*/ 278505 h 2684332"/>
                <a:gd name="connsiteX29" fmla="*/ 632363 w 1722566"/>
                <a:gd name="connsiteY29" fmla="*/ 248731 h 2684332"/>
                <a:gd name="connsiteX30" fmla="*/ 821196 w 1722566"/>
                <a:gd name="connsiteY30" fmla="*/ 168418 h 2684332"/>
                <a:gd name="connsiteX31" fmla="*/ 884270 w 1722566"/>
                <a:gd name="connsiteY31" fmla="*/ 53238 h 2684332"/>
                <a:gd name="connsiteX32" fmla="*/ 913261 w 1722566"/>
                <a:gd name="connsiteY32" fmla="*/ 9752 h 2684332"/>
                <a:gd name="connsiteX33" fmla="*/ 971634 w 1722566"/>
                <a:gd name="connsiteY33" fmla="*/ 64991 h 2684332"/>
                <a:gd name="connsiteX34" fmla="*/ 1198077 w 1722566"/>
                <a:gd name="connsiteY34" fmla="*/ 294567 h 2684332"/>
                <a:gd name="connsiteX35" fmla="*/ 1428828 w 1722566"/>
                <a:gd name="connsiteY35" fmla="*/ 554701 h 2684332"/>
                <a:gd name="connsiteX36" fmla="*/ 1704632 w 1722566"/>
                <a:gd name="connsiteY36" fmla="*/ 927665 h 2684332"/>
                <a:gd name="connsiteX37" fmla="*/ 1718736 w 1722566"/>
                <a:gd name="connsiteY37" fmla="*/ 1061649 h 2684332"/>
                <a:gd name="connsiteX38" fmla="*/ 1661930 w 1722566"/>
                <a:gd name="connsiteY38" fmla="*/ 1210521 h 2684332"/>
                <a:gd name="connsiteX39" fmla="*/ 1510707 w 1722566"/>
                <a:gd name="connsiteY39" fmla="*/ 1304545 h 2684332"/>
                <a:gd name="connsiteX40" fmla="*/ 1153807 w 1722566"/>
                <a:gd name="connsiteY40" fmla="*/ 1446366 h 2684332"/>
                <a:gd name="connsiteX41" fmla="*/ 968500 w 1722566"/>
                <a:gd name="connsiteY41" fmla="*/ 1505914 h 2684332"/>
                <a:gd name="connsiteX42" fmla="*/ 817670 w 1722566"/>
                <a:gd name="connsiteY42" fmla="*/ 1537256 h 2684332"/>
                <a:gd name="connsiteX43" fmla="*/ 791029 w 1722566"/>
                <a:gd name="connsiteY43" fmla="*/ 1627362 h 2684332"/>
                <a:gd name="connsiteX44" fmla="*/ 788742 w 1722566"/>
                <a:gd name="connsiteY44" fmla="*/ 1965430 h 2684332"/>
                <a:gd name="connsiteX0" fmla="*/ 788742 w 1722566"/>
                <a:gd name="connsiteY0" fmla="*/ 1965430 h 2890473"/>
                <a:gd name="connsiteX1" fmla="*/ 795819 w 1722566"/>
                <a:gd name="connsiteY1" fmla="*/ 2260188 h 2890473"/>
                <a:gd name="connsiteX2" fmla="*/ 812876 w 1722566"/>
                <a:gd name="connsiteY2" fmla="*/ 2678002 h 2890473"/>
                <a:gd name="connsiteX3" fmla="*/ 407815 w 1722566"/>
                <a:gd name="connsiteY3" fmla="*/ 2890473 h 2890473"/>
                <a:gd name="connsiteX4" fmla="*/ 283690 w 1722566"/>
                <a:gd name="connsiteY4" fmla="*/ 1751553 h 2890473"/>
                <a:gd name="connsiteX5" fmla="*/ 215130 w 1722566"/>
                <a:gd name="connsiteY5" fmla="*/ 1500821 h 2890473"/>
                <a:gd name="connsiteX6" fmla="*/ 35309 w 1722566"/>
                <a:gd name="connsiteY6" fmla="*/ 852445 h 2890473"/>
                <a:gd name="connsiteX7" fmla="*/ 4751 w 1722566"/>
                <a:gd name="connsiteY7" fmla="*/ 753720 h 2890473"/>
                <a:gd name="connsiteX8" fmla="*/ 50 w 1722566"/>
                <a:gd name="connsiteY8" fmla="*/ 725904 h 2890473"/>
                <a:gd name="connsiteX9" fmla="*/ 50 w 1722566"/>
                <a:gd name="connsiteY9" fmla="*/ 482224 h 2890473"/>
                <a:gd name="connsiteX10" fmla="*/ 1617 w 1722566"/>
                <a:gd name="connsiteY10" fmla="*/ 467337 h 2890473"/>
                <a:gd name="connsiteX11" fmla="*/ 15329 w 1722566"/>
                <a:gd name="connsiteY11" fmla="*/ 466945 h 2890473"/>
                <a:gd name="connsiteX12" fmla="*/ 34525 w 1722566"/>
                <a:gd name="connsiteY12" fmla="*/ 484183 h 2890473"/>
                <a:gd name="connsiteX13" fmla="*/ 158324 w 1722566"/>
                <a:gd name="connsiteY13" fmla="*/ 602497 h 2890473"/>
                <a:gd name="connsiteX14" fmla="*/ 184181 w 1722566"/>
                <a:gd name="connsiteY14" fmla="*/ 631488 h 2890473"/>
                <a:gd name="connsiteX15" fmla="*/ 214739 w 1722566"/>
                <a:gd name="connsiteY15" fmla="*/ 624828 h 2890473"/>
                <a:gd name="connsiteX16" fmla="*/ 316598 w 1722566"/>
                <a:gd name="connsiteY16" fmla="*/ 603281 h 2890473"/>
                <a:gd name="connsiteX17" fmla="*/ 494461 w 1722566"/>
                <a:gd name="connsiteY17" fmla="*/ 579383 h 2890473"/>
                <a:gd name="connsiteX18" fmla="*/ 634714 w 1722566"/>
                <a:gd name="connsiteY18" fmla="*/ 540598 h 2890473"/>
                <a:gd name="connsiteX19" fmla="*/ 749894 w 1722566"/>
                <a:gd name="connsiteY19" fmla="*/ 584084 h 2890473"/>
                <a:gd name="connsiteX20" fmla="*/ 801215 w 1722566"/>
                <a:gd name="connsiteY20" fmla="*/ 721203 h 2890473"/>
                <a:gd name="connsiteX21" fmla="*/ 805525 w 1722566"/>
                <a:gd name="connsiteY21" fmla="*/ 738441 h 2890473"/>
                <a:gd name="connsiteX22" fmla="*/ 828247 w 1722566"/>
                <a:gd name="connsiteY22" fmla="*/ 761947 h 2890473"/>
                <a:gd name="connsiteX23" fmla="*/ 892106 w 1722566"/>
                <a:gd name="connsiteY23" fmla="*/ 799165 h 2890473"/>
                <a:gd name="connsiteX24" fmla="*/ 929715 w 1722566"/>
                <a:gd name="connsiteY24" fmla="*/ 808959 h 2890473"/>
                <a:gd name="connsiteX25" fmla="*/ 951654 w 1722566"/>
                <a:gd name="connsiteY25" fmla="*/ 800732 h 2890473"/>
                <a:gd name="connsiteX26" fmla="*/ 936375 w 1722566"/>
                <a:gd name="connsiteY26" fmla="*/ 781927 h 2890473"/>
                <a:gd name="connsiteX27" fmla="*/ 744801 w 1722566"/>
                <a:gd name="connsiteY27" fmla="*/ 493194 h 2890473"/>
                <a:gd name="connsiteX28" fmla="*/ 619043 w 1722566"/>
                <a:gd name="connsiteY28" fmla="*/ 278505 h 2890473"/>
                <a:gd name="connsiteX29" fmla="*/ 632363 w 1722566"/>
                <a:gd name="connsiteY29" fmla="*/ 248731 h 2890473"/>
                <a:gd name="connsiteX30" fmla="*/ 821196 w 1722566"/>
                <a:gd name="connsiteY30" fmla="*/ 168418 h 2890473"/>
                <a:gd name="connsiteX31" fmla="*/ 884270 w 1722566"/>
                <a:gd name="connsiteY31" fmla="*/ 53238 h 2890473"/>
                <a:gd name="connsiteX32" fmla="*/ 913261 w 1722566"/>
                <a:gd name="connsiteY32" fmla="*/ 9752 h 2890473"/>
                <a:gd name="connsiteX33" fmla="*/ 971634 w 1722566"/>
                <a:gd name="connsiteY33" fmla="*/ 64991 h 2890473"/>
                <a:gd name="connsiteX34" fmla="*/ 1198077 w 1722566"/>
                <a:gd name="connsiteY34" fmla="*/ 294567 h 2890473"/>
                <a:gd name="connsiteX35" fmla="*/ 1428828 w 1722566"/>
                <a:gd name="connsiteY35" fmla="*/ 554701 h 2890473"/>
                <a:gd name="connsiteX36" fmla="*/ 1704632 w 1722566"/>
                <a:gd name="connsiteY36" fmla="*/ 927665 h 2890473"/>
                <a:gd name="connsiteX37" fmla="*/ 1718736 w 1722566"/>
                <a:gd name="connsiteY37" fmla="*/ 1061649 h 2890473"/>
                <a:gd name="connsiteX38" fmla="*/ 1661930 w 1722566"/>
                <a:gd name="connsiteY38" fmla="*/ 1210521 h 2890473"/>
                <a:gd name="connsiteX39" fmla="*/ 1510707 w 1722566"/>
                <a:gd name="connsiteY39" fmla="*/ 1304545 h 2890473"/>
                <a:gd name="connsiteX40" fmla="*/ 1153807 w 1722566"/>
                <a:gd name="connsiteY40" fmla="*/ 1446366 h 2890473"/>
                <a:gd name="connsiteX41" fmla="*/ 968500 w 1722566"/>
                <a:gd name="connsiteY41" fmla="*/ 1505914 h 2890473"/>
                <a:gd name="connsiteX42" fmla="*/ 817670 w 1722566"/>
                <a:gd name="connsiteY42" fmla="*/ 1537256 h 2890473"/>
                <a:gd name="connsiteX43" fmla="*/ 791029 w 1722566"/>
                <a:gd name="connsiteY43" fmla="*/ 1627362 h 2890473"/>
                <a:gd name="connsiteX44" fmla="*/ 788742 w 1722566"/>
                <a:gd name="connsiteY44" fmla="*/ 1965430 h 2890473"/>
                <a:gd name="connsiteX0" fmla="*/ 788742 w 1722566"/>
                <a:gd name="connsiteY0" fmla="*/ 1965430 h 2890473"/>
                <a:gd name="connsiteX1" fmla="*/ 795819 w 1722566"/>
                <a:gd name="connsiteY1" fmla="*/ 2260188 h 2890473"/>
                <a:gd name="connsiteX2" fmla="*/ 827093 w 1722566"/>
                <a:gd name="connsiteY2" fmla="*/ 2884142 h 2890473"/>
                <a:gd name="connsiteX3" fmla="*/ 407815 w 1722566"/>
                <a:gd name="connsiteY3" fmla="*/ 2890473 h 2890473"/>
                <a:gd name="connsiteX4" fmla="*/ 283690 w 1722566"/>
                <a:gd name="connsiteY4" fmla="*/ 1751553 h 2890473"/>
                <a:gd name="connsiteX5" fmla="*/ 215130 w 1722566"/>
                <a:gd name="connsiteY5" fmla="*/ 1500821 h 2890473"/>
                <a:gd name="connsiteX6" fmla="*/ 35309 w 1722566"/>
                <a:gd name="connsiteY6" fmla="*/ 852445 h 2890473"/>
                <a:gd name="connsiteX7" fmla="*/ 4751 w 1722566"/>
                <a:gd name="connsiteY7" fmla="*/ 753720 h 2890473"/>
                <a:gd name="connsiteX8" fmla="*/ 50 w 1722566"/>
                <a:gd name="connsiteY8" fmla="*/ 725904 h 2890473"/>
                <a:gd name="connsiteX9" fmla="*/ 50 w 1722566"/>
                <a:gd name="connsiteY9" fmla="*/ 482224 h 2890473"/>
                <a:gd name="connsiteX10" fmla="*/ 1617 w 1722566"/>
                <a:gd name="connsiteY10" fmla="*/ 467337 h 2890473"/>
                <a:gd name="connsiteX11" fmla="*/ 15329 w 1722566"/>
                <a:gd name="connsiteY11" fmla="*/ 466945 h 2890473"/>
                <a:gd name="connsiteX12" fmla="*/ 34525 w 1722566"/>
                <a:gd name="connsiteY12" fmla="*/ 484183 h 2890473"/>
                <a:gd name="connsiteX13" fmla="*/ 158324 w 1722566"/>
                <a:gd name="connsiteY13" fmla="*/ 602497 h 2890473"/>
                <a:gd name="connsiteX14" fmla="*/ 184181 w 1722566"/>
                <a:gd name="connsiteY14" fmla="*/ 631488 h 2890473"/>
                <a:gd name="connsiteX15" fmla="*/ 214739 w 1722566"/>
                <a:gd name="connsiteY15" fmla="*/ 624828 h 2890473"/>
                <a:gd name="connsiteX16" fmla="*/ 316598 w 1722566"/>
                <a:gd name="connsiteY16" fmla="*/ 603281 h 2890473"/>
                <a:gd name="connsiteX17" fmla="*/ 494461 w 1722566"/>
                <a:gd name="connsiteY17" fmla="*/ 579383 h 2890473"/>
                <a:gd name="connsiteX18" fmla="*/ 634714 w 1722566"/>
                <a:gd name="connsiteY18" fmla="*/ 540598 h 2890473"/>
                <a:gd name="connsiteX19" fmla="*/ 749894 w 1722566"/>
                <a:gd name="connsiteY19" fmla="*/ 584084 h 2890473"/>
                <a:gd name="connsiteX20" fmla="*/ 801215 w 1722566"/>
                <a:gd name="connsiteY20" fmla="*/ 721203 h 2890473"/>
                <a:gd name="connsiteX21" fmla="*/ 805525 w 1722566"/>
                <a:gd name="connsiteY21" fmla="*/ 738441 h 2890473"/>
                <a:gd name="connsiteX22" fmla="*/ 828247 w 1722566"/>
                <a:gd name="connsiteY22" fmla="*/ 761947 h 2890473"/>
                <a:gd name="connsiteX23" fmla="*/ 892106 w 1722566"/>
                <a:gd name="connsiteY23" fmla="*/ 799165 h 2890473"/>
                <a:gd name="connsiteX24" fmla="*/ 929715 w 1722566"/>
                <a:gd name="connsiteY24" fmla="*/ 808959 h 2890473"/>
                <a:gd name="connsiteX25" fmla="*/ 951654 w 1722566"/>
                <a:gd name="connsiteY25" fmla="*/ 800732 h 2890473"/>
                <a:gd name="connsiteX26" fmla="*/ 936375 w 1722566"/>
                <a:gd name="connsiteY26" fmla="*/ 781927 h 2890473"/>
                <a:gd name="connsiteX27" fmla="*/ 744801 w 1722566"/>
                <a:gd name="connsiteY27" fmla="*/ 493194 h 2890473"/>
                <a:gd name="connsiteX28" fmla="*/ 619043 w 1722566"/>
                <a:gd name="connsiteY28" fmla="*/ 278505 h 2890473"/>
                <a:gd name="connsiteX29" fmla="*/ 632363 w 1722566"/>
                <a:gd name="connsiteY29" fmla="*/ 248731 h 2890473"/>
                <a:gd name="connsiteX30" fmla="*/ 821196 w 1722566"/>
                <a:gd name="connsiteY30" fmla="*/ 168418 h 2890473"/>
                <a:gd name="connsiteX31" fmla="*/ 884270 w 1722566"/>
                <a:gd name="connsiteY31" fmla="*/ 53238 h 2890473"/>
                <a:gd name="connsiteX32" fmla="*/ 913261 w 1722566"/>
                <a:gd name="connsiteY32" fmla="*/ 9752 h 2890473"/>
                <a:gd name="connsiteX33" fmla="*/ 971634 w 1722566"/>
                <a:gd name="connsiteY33" fmla="*/ 64991 h 2890473"/>
                <a:gd name="connsiteX34" fmla="*/ 1198077 w 1722566"/>
                <a:gd name="connsiteY34" fmla="*/ 294567 h 2890473"/>
                <a:gd name="connsiteX35" fmla="*/ 1428828 w 1722566"/>
                <a:gd name="connsiteY35" fmla="*/ 554701 h 2890473"/>
                <a:gd name="connsiteX36" fmla="*/ 1704632 w 1722566"/>
                <a:gd name="connsiteY36" fmla="*/ 927665 h 2890473"/>
                <a:gd name="connsiteX37" fmla="*/ 1718736 w 1722566"/>
                <a:gd name="connsiteY37" fmla="*/ 1061649 h 2890473"/>
                <a:gd name="connsiteX38" fmla="*/ 1661930 w 1722566"/>
                <a:gd name="connsiteY38" fmla="*/ 1210521 h 2890473"/>
                <a:gd name="connsiteX39" fmla="*/ 1510707 w 1722566"/>
                <a:gd name="connsiteY39" fmla="*/ 1304545 h 2890473"/>
                <a:gd name="connsiteX40" fmla="*/ 1153807 w 1722566"/>
                <a:gd name="connsiteY40" fmla="*/ 1446366 h 2890473"/>
                <a:gd name="connsiteX41" fmla="*/ 968500 w 1722566"/>
                <a:gd name="connsiteY41" fmla="*/ 1505914 h 2890473"/>
                <a:gd name="connsiteX42" fmla="*/ 817670 w 1722566"/>
                <a:gd name="connsiteY42" fmla="*/ 1537256 h 2890473"/>
                <a:gd name="connsiteX43" fmla="*/ 791029 w 1722566"/>
                <a:gd name="connsiteY43" fmla="*/ 1627362 h 2890473"/>
                <a:gd name="connsiteX44" fmla="*/ 788742 w 1722566"/>
                <a:gd name="connsiteY44" fmla="*/ 1965430 h 2890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722566" h="2890473">
                  <a:moveTo>
                    <a:pt x="788742" y="1965430"/>
                  </a:moveTo>
                  <a:cubicBezTo>
                    <a:pt x="787268" y="2103823"/>
                    <a:pt x="789427" y="2107069"/>
                    <a:pt x="795819" y="2260188"/>
                  </a:cubicBezTo>
                  <a:cubicBezTo>
                    <a:pt x="802211" y="2413307"/>
                    <a:pt x="819729" y="2765302"/>
                    <a:pt x="827093" y="2884142"/>
                  </a:cubicBezTo>
                  <a:lnTo>
                    <a:pt x="407815" y="2890473"/>
                  </a:lnTo>
                  <a:cubicBezTo>
                    <a:pt x="401938" y="2885772"/>
                    <a:pt x="285257" y="1758213"/>
                    <a:pt x="283690" y="1751553"/>
                  </a:cubicBezTo>
                  <a:cubicBezTo>
                    <a:pt x="260575" y="1668106"/>
                    <a:pt x="238245" y="1584268"/>
                    <a:pt x="215130" y="1500821"/>
                  </a:cubicBezTo>
                  <a:cubicBezTo>
                    <a:pt x="155582" y="1284565"/>
                    <a:pt x="96816" y="1068309"/>
                    <a:pt x="35309" y="852445"/>
                  </a:cubicBezTo>
                  <a:cubicBezTo>
                    <a:pt x="25906" y="819145"/>
                    <a:pt x="16504" y="786236"/>
                    <a:pt x="4751" y="753720"/>
                  </a:cubicBezTo>
                  <a:cubicBezTo>
                    <a:pt x="1617" y="744709"/>
                    <a:pt x="-342" y="735306"/>
                    <a:pt x="50" y="725904"/>
                  </a:cubicBezTo>
                  <a:lnTo>
                    <a:pt x="50" y="482224"/>
                  </a:lnTo>
                  <a:cubicBezTo>
                    <a:pt x="50" y="477131"/>
                    <a:pt x="-342" y="472038"/>
                    <a:pt x="1617" y="467337"/>
                  </a:cubicBezTo>
                  <a:cubicBezTo>
                    <a:pt x="5926" y="459894"/>
                    <a:pt x="11019" y="463811"/>
                    <a:pt x="15329" y="466945"/>
                  </a:cubicBezTo>
                  <a:cubicBezTo>
                    <a:pt x="22380" y="472038"/>
                    <a:pt x="28649" y="477915"/>
                    <a:pt x="34525" y="484183"/>
                  </a:cubicBezTo>
                  <a:cubicBezTo>
                    <a:pt x="74877" y="524535"/>
                    <a:pt x="118364" y="561753"/>
                    <a:pt x="158324" y="602497"/>
                  </a:cubicBezTo>
                  <a:cubicBezTo>
                    <a:pt x="166159" y="610724"/>
                    <a:pt x="173995" y="626395"/>
                    <a:pt x="184181" y="631488"/>
                  </a:cubicBezTo>
                  <a:cubicBezTo>
                    <a:pt x="202986" y="640499"/>
                    <a:pt x="195542" y="633839"/>
                    <a:pt x="214739" y="624828"/>
                  </a:cubicBezTo>
                  <a:cubicBezTo>
                    <a:pt x="247255" y="609549"/>
                    <a:pt x="281731" y="608374"/>
                    <a:pt x="316598" y="603281"/>
                  </a:cubicBezTo>
                  <a:lnTo>
                    <a:pt x="494461" y="579383"/>
                  </a:lnTo>
                  <a:cubicBezTo>
                    <a:pt x="543040" y="572723"/>
                    <a:pt x="588485" y="555093"/>
                    <a:pt x="634714" y="540598"/>
                  </a:cubicBezTo>
                  <a:cubicBezTo>
                    <a:pt x="684468" y="524927"/>
                    <a:pt x="724037" y="536680"/>
                    <a:pt x="749894" y="584084"/>
                  </a:cubicBezTo>
                  <a:cubicBezTo>
                    <a:pt x="773792" y="627570"/>
                    <a:pt x="787503" y="674191"/>
                    <a:pt x="801215" y="721203"/>
                  </a:cubicBezTo>
                  <a:cubicBezTo>
                    <a:pt x="802782" y="726688"/>
                    <a:pt x="804350" y="732564"/>
                    <a:pt x="805525" y="738441"/>
                  </a:cubicBezTo>
                  <a:cubicBezTo>
                    <a:pt x="807875" y="751761"/>
                    <a:pt x="814927" y="758421"/>
                    <a:pt x="828247" y="761947"/>
                  </a:cubicBezTo>
                  <a:cubicBezTo>
                    <a:pt x="852929" y="768215"/>
                    <a:pt x="874868" y="780752"/>
                    <a:pt x="892106" y="799165"/>
                  </a:cubicBezTo>
                  <a:cubicBezTo>
                    <a:pt x="903467" y="811310"/>
                    <a:pt x="915220" y="813660"/>
                    <a:pt x="929715" y="808959"/>
                  </a:cubicBezTo>
                  <a:cubicBezTo>
                    <a:pt x="937551" y="806608"/>
                    <a:pt x="949696" y="807000"/>
                    <a:pt x="951654" y="800732"/>
                  </a:cubicBezTo>
                  <a:cubicBezTo>
                    <a:pt x="953613" y="792896"/>
                    <a:pt x="942644" y="787412"/>
                    <a:pt x="936375" y="781927"/>
                  </a:cubicBezTo>
                  <a:cubicBezTo>
                    <a:pt x="852537" y="709058"/>
                    <a:pt x="800824" y="587218"/>
                    <a:pt x="744801" y="493194"/>
                  </a:cubicBezTo>
                  <a:cubicBezTo>
                    <a:pt x="703273" y="423851"/>
                    <a:pt x="660179" y="349415"/>
                    <a:pt x="619043" y="278505"/>
                  </a:cubicBezTo>
                  <a:cubicBezTo>
                    <a:pt x="609249" y="261267"/>
                    <a:pt x="612775" y="253432"/>
                    <a:pt x="632363" y="248731"/>
                  </a:cubicBezTo>
                  <a:cubicBezTo>
                    <a:pt x="707975" y="252256"/>
                    <a:pt x="767523" y="216997"/>
                    <a:pt x="821196" y="168418"/>
                  </a:cubicBezTo>
                  <a:cubicBezTo>
                    <a:pt x="858022" y="135118"/>
                    <a:pt x="883095" y="104560"/>
                    <a:pt x="884270" y="53238"/>
                  </a:cubicBezTo>
                  <a:cubicBezTo>
                    <a:pt x="884662" y="36392"/>
                    <a:pt x="879177" y="-23157"/>
                    <a:pt x="913261" y="9752"/>
                  </a:cubicBezTo>
                  <a:cubicBezTo>
                    <a:pt x="932458" y="28165"/>
                    <a:pt x="952438" y="46186"/>
                    <a:pt x="971634" y="64991"/>
                  </a:cubicBezTo>
                  <a:cubicBezTo>
                    <a:pt x="1048029" y="140994"/>
                    <a:pt x="1124816" y="215822"/>
                    <a:pt x="1198077" y="294567"/>
                  </a:cubicBezTo>
                  <a:cubicBezTo>
                    <a:pt x="1277214" y="379189"/>
                    <a:pt x="1353608" y="466554"/>
                    <a:pt x="1428828" y="554701"/>
                  </a:cubicBezTo>
                  <a:cubicBezTo>
                    <a:pt x="1524811" y="667139"/>
                    <a:pt x="1643517" y="789371"/>
                    <a:pt x="1704632" y="927665"/>
                  </a:cubicBezTo>
                  <a:cubicBezTo>
                    <a:pt x="1723437" y="969976"/>
                    <a:pt x="1726180" y="1016204"/>
                    <a:pt x="1718736" y="1061649"/>
                  </a:cubicBezTo>
                  <a:cubicBezTo>
                    <a:pt x="1710117" y="1114146"/>
                    <a:pt x="1693663" y="1167427"/>
                    <a:pt x="1661930" y="1210521"/>
                  </a:cubicBezTo>
                  <a:cubicBezTo>
                    <a:pt x="1623537" y="1263018"/>
                    <a:pt x="1569081" y="1281823"/>
                    <a:pt x="1510707" y="1304545"/>
                  </a:cubicBezTo>
                  <a:cubicBezTo>
                    <a:pt x="1391610" y="1351166"/>
                    <a:pt x="1274079" y="1402487"/>
                    <a:pt x="1153807" y="1446366"/>
                  </a:cubicBezTo>
                  <a:cubicBezTo>
                    <a:pt x="1092691" y="1468696"/>
                    <a:pt x="1031183" y="1489068"/>
                    <a:pt x="968500" y="1505914"/>
                  </a:cubicBezTo>
                  <a:cubicBezTo>
                    <a:pt x="920705" y="1518843"/>
                    <a:pt x="862723" y="1516100"/>
                    <a:pt x="817670" y="1537256"/>
                  </a:cubicBezTo>
                  <a:cubicBezTo>
                    <a:pt x="786328" y="1552143"/>
                    <a:pt x="790638" y="1598763"/>
                    <a:pt x="791029" y="1627362"/>
                  </a:cubicBezTo>
                  <a:cubicBezTo>
                    <a:pt x="792205" y="1653219"/>
                    <a:pt x="777460" y="1838191"/>
                    <a:pt x="788742" y="1965430"/>
                  </a:cubicBezTo>
                  <a:close/>
                </a:path>
              </a:pathLst>
            </a:custGeom>
            <a:solidFill>
              <a:srgbClr val="000000"/>
            </a:solidFill>
            <a:ln w="391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A80A75C5-65D8-4CDF-A111-34CB0EC87492}"/>
                </a:ext>
              </a:extLst>
            </p:cNvPr>
            <p:cNvSpPr/>
            <p:nvPr/>
          </p:nvSpPr>
          <p:spPr>
            <a:xfrm>
              <a:off x="3296416" y="3059452"/>
              <a:ext cx="539685" cy="503006"/>
            </a:xfrm>
            <a:custGeom>
              <a:avLst/>
              <a:gdLst>
                <a:gd name="connsiteX0" fmla="*/ 391768 w 403521"/>
                <a:gd name="connsiteY0" fmla="*/ 180007 h 376097"/>
                <a:gd name="connsiteX1" fmla="*/ 399603 w 403521"/>
                <a:gd name="connsiteY1" fmla="*/ 190977 h 376097"/>
                <a:gd name="connsiteX2" fmla="*/ 401562 w 403521"/>
                <a:gd name="connsiteY2" fmla="*/ 207823 h 376097"/>
                <a:gd name="connsiteX3" fmla="*/ 388242 w 403521"/>
                <a:gd name="connsiteY3" fmla="*/ 225844 h 376097"/>
                <a:gd name="connsiteX4" fmla="*/ 295393 w 403521"/>
                <a:gd name="connsiteY4" fmla="*/ 370406 h 376097"/>
                <a:gd name="connsiteX5" fmla="*/ 273062 w 403521"/>
                <a:gd name="connsiteY5" fmla="*/ 372365 h 376097"/>
                <a:gd name="connsiteX6" fmla="*/ 0 w 403521"/>
                <a:gd name="connsiteY6" fmla="*/ 143573 h 376097"/>
                <a:gd name="connsiteX7" fmla="*/ 9011 w 403521"/>
                <a:gd name="connsiteY7" fmla="*/ 133387 h 376097"/>
                <a:gd name="connsiteX8" fmla="*/ 30166 w 403521"/>
                <a:gd name="connsiteY8" fmla="*/ 112231 h 376097"/>
                <a:gd name="connsiteX9" fmla="*/ 57982 w 403521"/>
                <a:gd name="connsiteY9" fmla="*/ 84807 h 376097"/>
                <a:gd name="connsiteX10" fmla="*/ 83838 w 403521"/>
                <a:gd name="connsiteY10" fmla="*/ 59734 h 376097"/>
                <a:gd name="connsiteX11" fmla="*/ 94024 w 403521"/>
                <a:gd name="connsiteY11" fmla="*/ 49157 h 376097"/>
                <a:gd name="connsiteX12" fmla="*/ 132809 w 403521"/>
                <a:gd name="connsiteY12" fmla="*/ 10763 h 376097"/>
                <a:gd name="connsiteX13" fmla="*/ 144171 w 403521"/>
                <a:gd name="connsiteY13" fmla="*/ 186 h 376097"/>
                <a:gd name="connsiteX14" fmla="*/ 162975 w 403521"/>
                <a:gd name="connsiteY14" fmla="*/ 6062 h 376097"/>
                <a:gd name="connsiteX15" fmla="*/ 172770 w 403521"/>
                <a:gd name="connsiteY15" fmla="*/ 8021 h 376097"/>
                <a:gd name="connsiteX16" fmla="*/ 187657 w 403521"/>
                <a:gd name="connsiteY16" fmla="*/ 14681 h 376097"/>
                <a:gd name="connsiteX17" fmla="*/ 197059 w 403521"/>
                <a:gd name="connsiteY17" fmla="*/ 18990 h 376097"/>
                <a:gd name="connsiteX18" fmla="*/ 230751 w 403521"/>
                <a:gd name="connsiteY18" fmla="*/ 35836 h 376097"/>
                <a:gd name="connsiteX19" fmla="*/ 239762 w 403521"/>
                <a:gd name="connsiteY19" fmla="*/ 41321 h 376097"/>
                <a:gd name="connsiteX20" fmla="*/ 250732 w 403521"/>
                <a:gd name="connsiteY20" fmla="*/ 47981 h 376097"/>
                <a:gd name="connsiteX21" fmla="*/ 275413 w 403521"/>
                <a:gd name="connsiteY21" fmla="*/ 62477 h 376097"/>
                <a:gd name="connsiteX22" fmla="*/ 323209 w 403521"/>
                <a:gd name="connsiteY22" fmla="*/ 99695 h 376097"/>
                <a:gd name="connsiteX23" fmla="*/ 386283 w 403521"/>
                <a:gd name="connsiteY23" fmla="*/ 170605 h 376097"/>
                <a:gd name="connsiteX24" fmla="*/ 391768 w 403521"/>
                <a:gd name="connsiteY24" fmla="*/ 180007 h 376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03521" h="376097">
                  <a:moveTo>
                    <a:pt x="391768" y="180007"/>
                  </a:moveTo>
                  <a:cubicBezTo>
                    <a:pt x="393335" y="184708"/>
                    <a:pt x="396078" y="188234"/>
                    <a:pt x="399603" y="190977"/>
                  </a:cubicBezTo>
                  <a:cubicBezTo>
                    <a:pt x="406263" y="195678"/>
                    <a:pt x="407439" y="201163"/>
                    <a:pt x="401562" y="207823"/>
                  </a:cubicBezTo>
                  <a:cubicBezTo>
                    <a:pt x="396861" y="213307"/>
                    <a:pt x="394510" y="221143"/>
                    <a:pt x="388242" y="225844"/>
                  </a:cubicBezTo>
                  <a:cubicBezTo>
                    <a:pt x="356509" y="273640"/>
                    <a:pt x="325167" y="321435"/>
                    <a:pt x="295393" y="370406"/>
                  </a:cubicBezTo>
                  <a:cubicBezTo>
                    <a:pt x="289125" y="384118"/>
                    <a:pt x="282073" y="379809"/>
                    <a:pt x="273062" y="372365"/>
                  </a:cubicBezTo>
                  <a:cubicBezTo>
                    <a:pt x="182172" y="295971"/>
                    <a:pt x="91282" y="219967"/>
                    <a:pt x="0" y="143573"/>
                  </a:cubicBezTo>
                  <a:cubicBezTo>
                    <a:pt x="3134" y="140047"/>
                    <a:pt x="5877" y="136913"/>
                    <a:pt x="9011" y="133387"/>
                  </a:cubicBezTo>
                  <a:cubicBezTo>
                    <a:pt x="16062" y="126335"/>
                    <a:pt x="23114" y="119283"/>
                    <a:pt x="30166" y="112231"/>
                  </a:cubicBezTo>
                  <a:cubicBezTo>
                    <a:pt x="37610" y="101262"/>
                    <a:pt x="46229" y="91468"/>
                    <a:pt x="57982" y="84807"/>
                  </a:cubicBezTo>
                  <a:cubicBezTo>
                    <a:pt x="66601" y="76580"/>
                    <a:pt x="75219" y="67961"/>
                    <a:pt x="83838" y="59734"/>
                  </a:cubicBezTo>
                  <a:cubicBezTo>
                    <a:pt x="86581" y="55425"/>
                    <a:pt x="89715" y="51507"/>
                    <a:pt x="94024" y="49157"/>
                  </a:cubicBezTo>
                  <a:cubicBezTo>
                    <a:pt x="108128" y="37404"/>
                    <a:pt x="121056" y="24475"/>
                    <a:pt x="132809" y="10763"/>
                  </a:cubicBezTo>
                  <a:cubicBezTo>
                    <a:pt x="134768" y="5279"/>
                    <a:pt x="139469" y="2928"/>
                    <a:pt x="144171" y="186"/>
                  </a:cubicBezTo>
                  <a:cubicBezTo>
                    <a:pt x="151614" y="-990"/>
                    <a:pt x="156707" y="3711"/>
                    <a:pt x="162975" y="6062"/>
                  </a:cubicBezTo>
                  <a:cubicBezTo>
                    <a:pt x="165718" y="8804"/>
                    <a:pt x="169636" y="7237"/>
                    <a:pt x="172770" y="8021"/>
                  </a:cubicBezTo>
                  <a:cubicBezTo>
                    <a:pt x="178646" y="8413"/>
                    <a:pt x="183347" y="11547"/>
                    <a:pt x="187657" y="14681"/>
                  </a:cubicBezTo>
                  <a:cubicBezTo>
                    <a:pt x="190399" y="17423"/>
                    <a:pt x="193533" y="18599"/>
                    <a:pt x="197059" y="18990"/>
                  </a:cubicBezTo>
                  <a:cubicBezTo>
                    <a:pt x="208812" y="23692"/>
                    <a:pt x="221349" y="26826"/>
                    <a:pt x="230751" y="35836"/>
                  </a:cubicBezTo>
                  <a:cubicBezTo>
                    <a:pt x="233102" y="38579"/>
                    <a:pt x="236236" y="40538"/>
                    <a:pt x="239762" y="41321"/>
                  </a:cubicBezTo>
                  <a:cubicBezTo>
                    <a:pt x="243680" y="42888"/>
                    <a:pt x="247206" y="45239"/>
                    <a:pt x="250732" y="47981"/>
                  </a:cubicBezTo>
                  <a:cubicBezTo>
                    <a:pt x="256608" y="56600"/>
                    <a:pt x="266402" y="58951"/>
                    <a:pt x="275413" y="62477"/>
                  </a:cubicBezTo>
                  <a:cubicBezTo>
                    <a:pt x="294610" y="70704"/>
                    <a:pt x="308713" y="85983"/>
                    <a:pt x="323209" y="99695"/>
                  </a:cubicBezTo>
                  <a:cubicBezTo>
                    <a:pt x="345931" y="121634"/>
                    <a:pt x="367478" y="144748"/>
                    <a:pt x="386283" y="170605"/>
                  </a:cubicBezTo>
                  <a:cubicBezTo>
                    <a:pt x="389026" y="173347"/>
                    <a:pt x="391768" y="176089"/>
                    <a:pt x="391768" y="180007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391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9185DD79-6AB0-4C06-8E72-3C5B50B8D2AC}"/>
                </a:ext>
              </a:extLst>
            </p:cNvPr>
            <p:cNvSpPr/>
            <p:nvPr/>
          </p:nvSpPr>
          <p:spPr>
            <a:xfrm>
              <a:off x="6090696" y="3171358"/>
              <a:ext cx="466330" cy="440131"/>
            </a:xfrm>
            <a:custGeom>
              <a:avLst/>
              <a:gdLst>
                <a:gd name="connsiteX0" fmla="*/ 92479 w 348673"/>
                <a:gd name="connsiteY0" fmla="*/ 330221 h 329085"/>
                <a:gd name="connsiteX1" fmla="*/ 4331 w 348673"/>
                <a:gd name="connsiteY1" fmla="*/ 200154 h 329085"/>
                <a:gd name="connsiteX2" fmla="*/ 3939 w 348673"/>
                <a:gd name="connsiteY2" fmla="*/ 188401 h 329085"/>
                <a:gd name="connsiteX3" fmla="*/ 14125 w 348673"/>
                <a:gd name="connsiteY3" fmla="*/ 175081 h 329085"/>
                <a:gd name="connsiteX4" fmla="*/ 223721 w 348673"/>
                <a:gd name="connsiteY4" fmla="*/ 9363 h 329085"/>
                <a:gd name="connsiteX5" fmla="*/ 242526 w 348673"/>
                <a:gd name="connsiteY5" fmla="*/ 352 h 329085"/>
                <a:gd name="connsiteX6" fmla="*/ 333024 w 348673"/>
                <a:gd name="connsiteY6" fmla="*/ 85366 h 329085"/>
                <a:gd name="connsiteX7" fmla="*/ 343602 w 348673"/>
                <a:gd name="connsiteY7" fmla="*/ 93593 h 329085"/>
                <a:gd name="connsiteX8" fmla="*/ 336158 w 348673"/>
                <a:gd name="connsiteY8" fmla="*/ 189968 h 329085"/>
                <a:gd name="connsiteX9" fmla="*/ 159863 w 348673"/>
                <a:gd name="connsiteY9" fmla="*/ 322777 h 329085"/>
                <a:gd name="connsiteX10" fmla="*/ 92479 w 348673"/>
                <a:gd name="connsiteY10" fmla="*/ 330221 h 329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8673" h="329085">
                  <a:moveTo>
                    <a:pt x="92479" y="330221"/>
                  </a:moveTo>
                  <a:cubicBezTo>
                    <a:pt x="63096" y="286735"/>
                    <a:pt x="33713" y="243640"/>
                    <a:pt x="4331" y="200154"/>
                  </a:cubicBezTo>
                  <a:cubicBezTo>
                    <a:pt x="1980" y="196628"/>
                    <a:pt x="-3896" y="192318"/>
                    <a:pt x="3939" y="188401"/>
                  </a:cubicBezTo>
                  <a:cubicBezTo>
                    <a:pt x="4331" y="181349"/>
                    <a:pt x="9816" y="178607"/>
                    <a:pt x="14125" y="175081"/>
                  </a:cubicBezTo>
                  <a:cubicBezTo>
                    <a:pt x="84643" y="120625"/>
                    <a:pt x="153594" y="64602"/>
                    <a:pt x="223721" y="9363"/>
                  </a:cubicBezTo>
                  <a:cubicBezTo>
                    <a:pt x="229206" y="5053"/>
                    <a:pt x="233515" y="-1607"/>
                    <a:pt x="242526" y="352"/>
                  </a:cubicBezTo>
                  <a:cubicBezTo>
                    <a:pt x="272692" y="28951"/>
                    <a:pt x="302858" y="57158"/>
                    <a:pt x="333024" y="85366"/>
                  </a:cubicBezTo>
                  <a:cubicBezTo>
                    <a:pt x="336158" y="88500"/>
                    <a:pt x="338901" y="92418"/>
                    <a:pt x="343602" y="93593"/>
                  </a:cubicBezTo>
                  <a:cubicBezTo>
                    <a:pt x="353788" y="126893"/>
                    <a:pt x="356530" y="160585"/>
                    <a:pt x="336158" y="189968"/>
                  </a:cubicBezTo>
                  <a:cubicBezTo>
                    <a:pt x="292280" y="253434"/>
                    <a:pt x="234299" y="299663"/>
                    <a:pt x="159863" y="322777"/>
                  </a:cubicBezTo>
                  <a:cubicBezTo>
                    <a:pt x="137924" y="330221"/>
                    <a:pt x="115201" y="332180"/>
                    <a:pt x="92479" y="330221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391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05FF977F-E5CA-48AC-AA5E-76B6863ABC55}"/>
                </a:ext>
              </a:extLst>
            </p:cNvPr>
            <p:cNvSpPr/>
            <p:nvPr/>
          </p:nvSpPr>
          <p:spPr>
            <a:xfrm>
              <a:off x="4611570" y="2120230"/>
              <a:ext cx="5240" cy="5240"/>
            </a:xfrm>
            <a:custGeom>
              <a:avLst/>
              <a:gdLst>
                <a:gd name="connsiteX0" fmla="*/ 0 w 0"/>
                <a:gd name="connsiteY0" fmla="*/ 784 h 0"/>
                <a:gd name="connsiteX1" fmla="*/ 0 w 0"/>
                <a:gd name="connsiteY1" fmla="*/ 0 h 0"/>
                <a:gd name="connsiteX2" fmla="*/ 783 w 0"/>
                <a:gd name="connsiteY2" fmla="*/ 392 h 0"/>
                <a:gd name="connsiteX3" fmla="*/ 0 w 0"/>
                <a:gd name="connsiteY3" fmla="*/ 784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0" y="784"/>
                  </a:moveTo>
                  <a:cubicBezTo>
                    <a:pt x="0" y="392"/>
                    <a:pt x="0" y="392"/>
                    <a:pt x="0" y="0"/>
                  </a:cubicBezTo>
                  <a:cubicBezTo>
                    <a:pt x="392" y="0"/>
                    <a:pt x="392" y="392"/>
                    <a:pt x="783" y="392"/>
                  </a:cubicBezTo>
                  <a:cubicBezTo>
                    <a:pt x="783" y="784"/>
                    <a:pt x="392" y="784"/>
                    <a:pt x="0" y="784"/>
                  </a:cubicBezTo>
                  <a:close/>
                </a:path>
              </a:pathLst>
            </a:custGeom>
            <a:solidFill>
              <a:srgbClr val="F4970C"/>
            </a:solidFill>
            <a:ln w="391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9F92E762-6FC8-492B-9A1F-AA5DE92B7841}"/>
                </a:ext>
              </a:extLst>
            </p:cNvPr>
            <p:cNvSpPr/>
            <p:nvPr/>
          </p:nvSpPr>
          <p:spPr>
            <a:xfrm>
              <a:off x="4488903" y="3457246"/>
              <a:ext cx="895981" cy="586841"/>
            </a:xfrm>
            <a:custGeom>
              <a:avLst/>
              <a:gdLst>
                <a:gd name="connsiteX0" fmla="*/ 94068 w 669923"/>
                <a:gd name="connsiteY0" fmla="*/ 300593 h 438780"/>
                <a:gd name="connsiteX1" fmla="*/ 44 w 669923"/>
                <a:gd name="connsiteY1" fmla="*/ 4808 h 438780"/>
                <a:gd name="connsiteX2" fmla="*/ 24333 w 669923"/>
                <a:gd name="connsiteY2" fmla="*/ 48295 h 438780"/>
                <a:gd name="connsiteX3" fmla="*/ 140296 w 669923"/>
                <a:gd name="connsiteY3" fmla="*/ 156031 h 438780"/>
                <a:gd name="connsiteX4" fmla="*/ 327953 w 669923"/>
                <a:gd name="connsiteY4" fmla="*/ 196775 h 438780"/>
                <a:gd name="connsiteX5" fmla="*/ 463897 w 669923"/>
                <a:gd name="connsiteY5" fmla="*/ 185805 h 438780"/>
                <a:gd name="connsiteX6" fmla="*/ 628831 w 669923"/>
                <a:gd name="connsiteY6" fmla="*/ 74151 h 438780"/>
                <a:gd name="connsiteX7" fmla="*/ 671534 w 669923"/>
                <a:gd name="connsiteY7" fmla="*/ 107 h 438780"/>
                <a:gd name="connsiteX8" fmla="*/ 573592 w 669923"/>
                <a:gd name="connsiteY8" fmla="*/ 338203 h 438780"/>
                <a:gd name="connsiteX9" fmla="*/ 431380 w 669923"/>
                <a:gd name="connsiteY9" fmla="*/ 424000 h 438780"/>
                <a:gd name="connsiteX10" fmla="*/ 361254 w 669923"/>
                <a:gd name="connsiteY10" fmla="*/ 427918 h 438780"/>
                <a:gd name="connsiteX11" fmla="*/ 94068 w 669923"/>
                <a:gd name="connsiteY11" fmla="*/ 300593 h 438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69923" h="438780">
                  <a:moveTo>
                    <a:pt x="94068" y="300593"/>
                  </a:moveTo>
                  <a:cubicBezTo>
                    <a:pt x="91325" y="281788"/>
                    <a:pt x="-2307" y="11860"/>
                    <a:pt x="44" y="4808"/>
                  </a:cubicBezTo>
                  <a:cubicBezTo>
                    <a:pt x="8662" y="20087"/>
                    <a:pt x="16106" y="34583"/>
                    <a:pt x="24333" y="48295"/>
                  </a:cubicBezTo>
                  <a:cubicBezTo>
                    <a:pt x="51757" y="96090"/>
                    <a:pt x="89367" y="132525"/>
                    <a:pt x="140296" y="156031"/>
                  </a:cubicBezTo>
                  <a:cubicBezTo>
                    <a:pt x="200237" y="183455"/>
                    <a:pt x="262136" y="196775"/>
                    <a:pt x="327953" y="196775"/>
                  </a:cubicBezTo>
                  <a:cubicBezTo>
                    <a:pt x="373790" y="196775"/>
                    <a:pt x="419235" y="196775"/>
                    <a:pt x="463897" y="185805"/>
                  </a:cubicBezTo>
                  <a:cubicBezTo>
                    <a:pt x="532848" y="168568"/>
                    <a:pt x="590438" y="136834"/>
                    <a:pt x="628831" y="74151"/>
                  </a:cubicBezTo>
                  <a:cubicBezTo>
                    <a:pt x="644894" y="47903"/>
                    <a:pt x="671142" y="-2635"/>
                    <a:pt x="671534" y="107"/>
                  </a:cubicBezTo>
                  <a:cubicBezTo>
                    <a:pt x="653513" y="78069"/>
                    <a:pt x="579468" y="331935"/>
                    <a:pt x="573592" y="338203"/>
                  </a:cubicBezTo>
                  <a:cubicBezTo>
                    <a:pt x="529322" y="365627"/>
                    <a:pt x="434122" y="422433"/>
                    <a:pt x="431380" y="424000"/>
                  </a:cubicBezTo>
                  <a:cubicBezTo>
                    <a:pt x="391028" y="448682"/>
                    <a:pt x="402781" y="447506"/>
                    <a:pt x="361254" y="427918"/>
                  </a:cubicBezTo>
                  <a:cubicBezTo>
                    <a:pt x="352243" y="424000"/>
                    <a:pt x="96027" y="302160"/>
                    <a:pt x="94068" y="300593"/>
                  </a:cubicBezTo>
                  <a:close/>
                </a:path>
              </a:pathLst>
            </a:custGeom>
            <a:solidFill>
              <a:srgbClr val="F9A687"/>
            </a:solidFill>
            <a:ln w="4506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A7C468E9-58B0-4D55-A68D-AAEE26F4754E}"/>
                </a:ext>
              </a:extLst>
            </p:cNvPr>
            <p:cNvSpPr/>
            <p:nvPr/>
          </p:nvSpPr>
          <p:spPr>
            <a:xfrm>
              <a:off x="5419001" y="2579746"/>
              <a:ext cx="303899" cy="356297"/>
            </a:xfrm>
            <a:custGeom>
              <a:avLst/>
              <a:gdLst>
                <a:gd name="connsiteX0" fmla="*/ 155532 w 227225"/>
                <a:gd name="connsiteY0" fmla="*/ 0 h 266402"/>
                <a:gd name="connsiteX1" fmla="*/ 227225 w 227225"/>
                <a:gd name="connsiteY1" fmla="*/ 268753 h 266402"/>
                <a:gd name="connsiteX2" fmla="*/ 0 w 227225"/>
                <a:gd name="connsiteY2" fmla="*/ 119881 h 266402"/>
                <a:gd name="connsiteX3" fmla="*/ 99117 w 227225"/>
                <a:gd name="connsiteY3" fmla="*/ 70910 h 266402"/>
                <a:gd name="connsiteX4" fmla="*/ 155532 w 227225"/>
                <a:gd name="connsiteY4" fmla="*/ 0 h 266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225" h="266402">
                  <a:moveTo>
                    <a:pt x="155532" y="0"/>
                  </a:moveTo>
                  <a:cubicBezTo>
                    <a:pt x="183739" y="98334"/>
                    <a:pt x="220565" y="243680"/>
                    <a:pt x="227225" y="268753"/>
                  </a:cubicBezTo>
                  <a:cubicBezTo>
                    <a:pt x="193142" y="246030"/>
                    <a:pt x="28991" y="137119"/>
                    <a:pt x="0" y="119881"/>
                  </a:cubicBezTo>
                  <a:cubicBezTo>
                    <a:pt x="56414" y="101468"/>
                    <a:pt x="74436" y="87756"/>
                    <a:pt x="99117" y="70910"/>
                  </a:cubicBezTo>
                  <a:cubicBezTo>
                    <a:pt x="128892" y="47796"/>
                    <a:pt x="144562" y="17630"/>
                    <a:pt x="155532" y="0"/>
                  </a:cubicBezTo>
                  <a:close/>
                </a:path>
              </a:pathLst>
            </a:custGeom>
            <a:solidFill>
              <a:srgbClr val="F9A687"/>
            </a:solidFill>
            <a:ln w="4506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D9F5D642-07BE-44CC-9107-6965E8176569}"/>
                </a:ext>
              </a:extLst>
            </p:cNvPr>
            <p:cNvSpPr/>
            <p:nvPr/>
          </p:nvSpPr>
          <p:spPr>
            <a:xfrm>
              <a:off x="4117469" y="2594419"/>
              <a:ext cx="78595" cy="220066"/>
            </a:xfrm>
            <a:custGeom>
              <a:avLst/>
              <a:gdLst>
                <a:gd name="connsiteX0" fmla="*/ 0 w 58765"/>
                <a:gd name="connsiteY0" fmla="*/ 168069 h 164542"/>
                <a:gd name="connsiteX1" fmla="*/ 58765 w 58765"/>
                <a:gd name="connsiteY1" fmla="*/ 0 h 164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765" h="164542">
                  <a:moveTo>
                    <a:pt x="0" y="168069"/>
                  </a:moveTo>
                  <a:cubicBezTo>
                    <a:pt x="19197" y="114788"/>
                    <a:pt x="52497" y="20372"/>
                    <a:pt x="58765" y="0"/>
                  </a:cubicBezTo>
                </a:path>
              </a:pathLst>
            </a:custGeom>
            <a:solidFill>
              <a:srgbClr val="FEB47A"/>
            </a:solidFill>
            <a:ln w="391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52880D2A-9383-4F74-BE27-257C2FAE9C04}"/>
                </a:ext>
              </a:extLst>
            </p:cNvPr>
            <p:cNvSpPr/>
            <p:nvPr/>
          </p:nvSpPr>
          <p:spPr>
            <a:xfrm>
              <a:off x="4155058" y="2142712"/>
              <a:ext cx="1514262" cy="639239"/>
            </a:xfrm>
            <a:custGeom>
              <a:avLst/>
              <a:gdLst>
                <a:gd name="connsiteX0" fmla="*/ 1128786 w 1132209"/>
                <a:gd name="connsiteY0" fmla="*/ 167321 h 477957"/>
                <a:gd name="connsiteX1" fmla="*/ 1117817 w 1132209"/>
                <a:gd name="connsiteY1" fmla="*/ 127361 h 477957"/>
                <a:gd name="connsiteX2" fmla="*/ 984224 w 1132209"/>
                <a:gd name="connsiteY2" fmla="*/ 2387 h 477957"/>
                <a:gd name="connsiteX3" fmla="*/ 782071 w 1132209"/>
                <a:gd name="connsiteY3" fmla="*/ 88576 h 477957"/>
                <a:gd name="connsiteX4" fmla="*/ 708419 w 1132209"/>
                <a:gd name="connsiteY4" fmla="*/ 111298 h 477957"/>
                <a:gd name="connsiteX5" fmla="*/ 584228 w 1132209"/>
                <a:gd name="connsiteY5" fmla="*/ 79173 h 477957"/>
                <a:gd name="connsiteX6" fmla="*/ 501957 w 1132209"/>
                <a:gd name="connsiteY6" fmla="*/ 83483 h 477957"/>
                <a:gd name="connsiteX7" fmla="*/ 371890 w 1132209"/>
                <a:gd name="connsiteY7" fmla="*/ 116783 h 477957"/>
                <a:gd name="connsiteX8" fmla="*/ 333889 w 1132209"/>
                <a:gd name="connsiteY8" fmla="*/ 90534 h 477957"/>
                <a:gd name="connsiteX9" fmla="*/ 241823 w 1132209"/>
                <a:gd name="connsiteY9" fmla="*/ 45873 h 477957"/>
                <a:gd name="connsiteX10" fmla="*/ 215575 w 1132209"/>
                <a:gd name="connsiteY10" fmla="*/ 40388 h 477957"/>
                <a:gd name="connsiteX11" fmla="*/ 53383 w 1132209"/>
                <a:gd name="connsiteY11" fmla="*/ 93669 h 477957"/>
                <a:gd name="connsiteX12" fmla="*/ 6371 w 1132209"/>
                <a:gd name="connsiteY12" fmla="*/ 164187 h 477957"/>
                <a:gd name="connsiteX13" fmla="*/ 3628 w 1132209"/>
                <a:gd name="connsiteY13" fmla="*/ 257819 h 477957"/>
                <a:gd name="connsiteX14" fmla="*/ 83157 w 1132209"/>
                <a:gd name="connsiteY14" fmla="*/ 416485 h 477957"/>
                <a:gd name="connsiteX15" fmla="*/ 157593 w 1132209"/>
                <a:gd name="connsiteY15" fmla="*/ 469374 h 477957"/>
                <a:gd name="connsiteX16" fmla="*/ 253576 w 1132209"/>
                <a:gd name="connsiteY16" fmla="*/ 476426 h 477957"/>
                <a:gd name="connsiteX17" fmla="*/ 274340 w 1132209"/>
                <a:gd name="connsiteY17" fmla="*/ 472508 h 477957"/>
                <a:gd name="connsiteX18" fmla="*/ 355044 w 1132209"/>
                <a:gd name="connsiteY18" fmla="*/ 444301 h 477957"/>
                <a:gd name="connsiteX19" fmla="*/ 389520 w 1132209"/>
                <a:gd name="connsiteY19" fmla="*/ 427455 h 477957"/>
                <a:gd name="connsiteX20" fmla="*/ 468657 w 1132209"/>
                <a:gd name="connsiteY20" fmla="*/ 403557 h 477957"/>
                <a:gd name="connsiteX21" fmla="*/ 530164 w 1132209"/>
                <a:gd name="connsiteY21" fmla="*/ 322069 h 477957"/>
                <a:gd name="connsiteX22" fmla="*/ 614395 w 1132209"/>
                <a:gd name="connsiteY22" fmla="*/ 345575 h 477957"/>
                <a:gd name="connsiteX23" fmla="*/ 698233 w 1132209"/>
                <a:gd name="connsiteY23" fmla="*/ 397681 h 477957"/>
                <a:gd name="connsiteX24" fmla="*/ 768359 w 1132209"/>
                <a:gd name="connsiteY24" fmla="*/ 400815 h 477957"/>
                <a:gd name="connsiteX25" fmla="*/ 829867 w 1132209"/>
                <a:gd name="connsiteY25" fmla="*/ 410609 h 477957"/>
                <a:gd name="connsiteX26" fmla="*/ 950923 w 1132209"/>
                <a:gd name="connsiteY26" fmla="*/ 445868 h 477957"/>
                <a:gd name="connsiteX27" fmla="*/ 1128786 w 1132209"/>
                <a:gd name="connsiteY27" fmla="*/ 167321 h 477957"/>
                <a:gd name="connsiteX28" fmla="*/ 1062969 w 1132209"/>
                <a:gd name="connsiteY28" fmla="*/ 307966 h 477957"/>
                <a:gd name="connsiteX29" fmla="*/ 1062969 w 1132209"/>
                <a:gd name="connsiteY29" fmla="*/ 307966 h 477957"/>
                <a:gd name="connsiteX30" fmla="*/ 1062969 w 1132209"/>
                <a:gd name="connsiteY30" fmla="*/ 307966 h 477957"/>
                <a:gd name="connsiteX31" fmla="*/ 1062969 w 1132209"/>
                <a:gd name="connsiteY31" fmla="*/ 307966 h 477957"/>
                <a:gd name="connsiteX32" fmla="*/ 1062969 w 1132209"/>
                <a:gd name="connsiteY32" fmla="*/ 307966 h 477957"/>
                <a:gd name="connsiteX33" fmla="*/ 1062969 w 1132209"/>
                <a:gd name="connsiteY33" fmla="*/ 307966 h 477957"/>
                <a:gd name="connsiteX34" fmla="*/ 1062969 w 1132209"/>
                <a:gd name="connsiteY34" fmla="*/ 307966 h 477957"/>
                <a:gd name="connsiteX35" fmla="*/ 1062969 w 1132209"/>
                <a:gd name="connsiteY35" fmla="*/ 307966 h 47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132209" h="477957">
                  <a:moveTo>
                    <a:pt x="1128786" y="167321"/>
                  </a:moveTo>
                  <a:cubicBezTo>
                    <a:pt x="1126827" y="156743"/>
                    <a:pt x="1118992" y="130103"/>
                    <a:pt x="1117817" y="127361"/>
                  </a:cubicBezTo>
                  <a:cubicBezTo>
                    <a:pt x="1095486" y="68204"/>
                    <a:pt x="1048865" y="13356"/>
                    <a:pt x="984224" y="2387"/>
                  </a:cubicBezTo>
                  <a:cubicBezTo>
                    <a:pt x="907045" y="-10542"/>
                    <a:pt x="830651" y="30594"/>
                    <a:pt x="782071" y="88576"/>
                  </a:cubicBezTo>
                  <a:cubicBezTo>
                    <a:pt x="762091" y="112473"/>
                    <a:pt x="753472" y="124618"/>
                    <a:pt x="708419" y="111298"/>
                  </a:cubicBezTo>
                  <a:cubicBezTo>
                    <a:pt x="702151" y="108164"/>
                    <a:pt x="597549" y="83091"/>
                    <a:pt x="584228" y="79173"/>
                  </a:cubicBezTo>
                  <a:cubicBezTo>
                    <a:pt x="560331" y="72121"/>
                    <a:pt x="525072" y="70554"/>
                    <a:pt x="501957" y="83483"/>
                  </a:cubicBezTo>
                  <a:cubicBezTo>
                    <a:pt x="493338" y="88184"/>
                    <a:pt x="389912" y="120701"/>
                    <a:pt x="371890" y="116783"/>
                  </a:cubicBezTo>
                  <a:cubicBezTo>
                    <a:pt x="359745" y="114432"/>
                    <a:pt x="344858" y="97978"/>
                    <a:pt x="333889" y="90534"/>
                  </a:cubicBezTo>
                  <a:cubicBezTo>
                    <a:pt x="306073" y="70946"/>
                    <a:pt x="275124" y="54884"/>
                    <a:pt x="241823" y="45873"/>
                  </a:cubicBezTo>
                  <a:cubicBezTo>
                    <a:pt x="233204" y="43522"/>
                    <a:pt x="224585" y="41563"/>
                    <a:pt x="215575" y="40388"/>
                  </a:cubicBezTo>
                  <a:cubicBezTo>
                    <a:pt x="156810" y="31769"/>
                    <a:pt x="96086" y="52533"/>
                    <a:pt x="53383" y="93669"/>
                  </a:cubicBezTo>
                  <a:cubicBezTo>
                    <a:pt x="33794" y="112473"/>
                    <a:pt x="14598" y="137938"/>
                    <a:pt x="6371" y="164187"/>
                  </a:cubicBezTo>
                  <a:cubicBezTo>
                    <a:pt x="-2640" y="192786"/>
                    <a:pt x="-681" y="228829"/>
                    <a:pt x="3628" y="257819"/>
                  </a:cubicBezTo>
                  <a:cubicBezTo>
                    <a:pt x="11855" y="317368"/>
                    <a:pt x="40063" y="374174"/>
                    <a:pt x="83157" y="416485"/>
                  </a:cubicBezTo>
                  <a:cubicBezTo>
                    <a:pt x="103921" y="437249"/>
                    <a:pt x="129778" y="458796"/>
                    <a:pt x="157593" y="469374"/>
                  </a:cubicBezTo>
                  <a:cubicBezTo>
                    <a:pt x="188151" y="481127"/>
                    <a:pt x="221843" y="481127"/>
                    <a:pt x="253576" y="476426"/>
                  </a:cubicBezTo>
                  <a:cubicBezTo>
                    <a:pt x="260628" y="475251"/>
                    <a:pt x="267680" y="474075"/>
                    <a:pt x="274340" y="472508"/>
                  </a:cubicBezTo>
                  <a:cubicBezTo>
                    <a:pt x="302156" y="466240"/>
                    <a:pt x="329187" y="456446"/>
                    <a:pt x="355044" y="444301"/>
                  </a:cubicBezTo>
                  <a:cubicBezTo>
                    <a:pt x="366405" y="438816"/>
                    <a:pt x="377767" y="431373"/>
                    <a:pt x="389520" y="427455"/>
                  </a:cubicBezTo>
                  <a:cubicBezTo>
                    <a:pt x="415376" y="419620"/>
                    <a:pt x="444759" y="416877"/>
                    <a:pt x="468657" y="403557"/>
                  </a:cubicBezTo>
                  <a:cubicBezTo>
                    <a:pt x="498040" y="386711"/>
                    <a:pt x="512535" y="349493"/>
                    <a:pt x="530164" y="322069"/>
                  </a:cubicBezTo>
                  <a:cubicBezTo>
                    <a:pt x="557588" y="278583"/>
                    <a:pt x="596765" y="316193"/>
                    <a:pt x="614395" y="345575"/>
                  </a:cubicBezTo>
                  <a:cubicBezTo>
                    <a:pt x="645344" y="397289"/>
                    <a:pt x="670417" y="396505"/>
                    <a:pt x="698233" y="397681"/>
                  </a:cubicBezTo>
                  <a:cubicBezTo>
                    <a:pt x="721739" y="398856"/>
                    <a:pt x="745245" y="400031"/>
                    <a:pt x="768359" y="400815"/>
                  </a:cubicBezTo>
                  <a:cubicBezTo>
                    <a:pt x="787948" y="401598"/>
                    <a:pt x="813021" y="398464"/>
                    <a:pt x="829867" y="410609"/>
                  </a:cubicBezTo>
                  <a:cubicBezTo>
                    <a:pt x="867869" y="432548"/>
                    <a:pt x="905087" y="454879"/>
                    <a:pt x="950923" y="445868"/>
                  </a:cubicBezTo>
                  <a:cubicBezTo>
                    <a:pt x="1073938" y="422362"/>
                    <a:pt x="1149942" y="286027"/>
                    <a:pt x="1128786" y="167321"/>
                  </a:cubicBezTo>
                  <a:close/>
                  <a:moveTo>
                    <a:pt x="1062969" y="307966"/>
                  </a:moveTo>
                  <a:cubicBezTo>
                    <a:pt x="1062969" y="307966"/>
                    <a:pt x="1062969" y="307966"/>
                    <a:pt x="1062969" y="307966"/>
                  </a:cubicBezTo>
                  <a:cubicBezTo>
                    <a:pt x="1062969" y="307966"/>
                    <a:pt x="1062969" y="307966"/>
                    <a:pt x="1062969" y="307966"/>
                  </a:cubicBezTo>
                  <a:cubicBezTo>
                    <a:pt x="1062969" y="307966"/>
                    <a:pt x="1062969" y="307966"/>
                    <a:pt x="1062969" y="307966"/>
                  </a:cubicBezTo>
                  <a:close/>
                  <a:moveTo>
                    <a:pt x="1062969" y="307966"/>
                  </a:moveTo>
                  <a:cubicBezTo>
                    <a:pt x="1062969" y="307966"/>
                    <a:pt x="1062969" y="307966"/>
                    <a:pt x="1062969" y="307966"/>
                  </a:cubicBezTo>
                  <a:cubicBezTo>
                    <a:pt x="1062969" y="307966"/>
                    <a:pt x="1062969" y="307966"/>
                    <a:pt x="1062969" y="307966"/>
                  </a:cubicBezTo>
                  <a:cubicBezTo>
                    <a:pt x="1062969" y="307966"/>
                    <a:pt x="1062969" y="307966"/>
                    <a:pt x="1062969" y="307966"/>
                  </a:cubicBezTo>
                  <a:close/>
                </a:path>
              </a:pathLst>
            </a:custGeom>
            <a:solidFill>
              <a:srgbClr val="000000"/>
            </a:solidFill>
            <a:ln w="391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60A2DF79-3602-495C-AD64-73DD0DA288A1}"/>
                </a:ext>
              </a:extLst>
            </p:cNvPr>
            <p:cNvSpPr/>
            <p:nvPr/>
          </p:nvSpPr>
          <p:spPr>
            <a:xfrm>
              <a:off x="4213881" y="2262748"/>
              <a:ext cx="372015" cy="372015"/>
            </a:xfrm>
            <a:custGeom>
              <a:avLst/>
              <a:gdLst>
                <a:gd name="connsiteX0" fmla="*/ 278155 w 278155"/>
                <a:gd name="connsiteY0" fmla="*/ 139078 h 278155"/>
                <a:gd name="connsiteX1" fmla="*/ 139078 w 278155"/>
                <a:gd name="connsiteY1" fmla="*/ 278155 h 278155"/>
                <a:gd name="connsiteX2" fmla="*/ 0 w 278155"/>
                <a:gd name="connsiteY2" fmla="*/ 139078 h 278155"/>
                <a:gd name="connsiteX3" fmla="*/ 139078 w 278155"/>
                <a:gd name="connsiteY3" fmla="*/ 0 h 278155"/>
                <a:gd name="connsiteX4" fmla="*/ 278155 w 278155"/>
                <a:gd name="connsiteY4" fmla="*/ 139078 h 278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8155" h="278155">
                  <a:moveTo>
                    <a:pt x="278155" y="139078"/>
                  </a:moveTo>
                  <a:cubicBezTo>
                    <a:pt x="278155" y="215888"/>
                    <a:pt x="215888" y="278155"/>
                    <a:pt x="139078" y="278155"/>
                  </a:cubicBezTo>
                  <a:cubicBezTo>
                    <a:pt x="62267" y="278155"/>
                    <a:pt x="0" y="215888"/>
                    <a:pt x="0" y="139078"/>
                  </a:cubicBezTo>
                  <a:cubicBezTo>
                    <a:pt x="0" y="62267"/>
                    <a:pt x="62267" y="0"/>
                    <a:pt x="139078" y="0"/>
                  </a:cubicBezTo>
                  <a:cubicBezTo>
                    <a:pt x="215888" y="0"/>
                    <a:pt x="278155" y="62267"/>
                    <a:pt x="278155" y="139078"/>
                  </a:cubicBezTo>
                  <a:close/>
                </a:path>
              </a:pathLst>
            </a:custGeom>
            <a:solidFill>
              <a:schemeClr val="accent3"/>
            </a:solidFill>
            <a:ln w="391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C81FC09-B8FE-41DD-9279-74A56739801C}"/>
                </a:ext>
              </a:extLst>
            </p:cNvPr>
            <p:cNvSpPr/>
            <p:nvPr/>
          </p:nvSpPr>
          <p:spPr>
            <a:xfrm>
              <a:off x="5241377" y="2216114"/>
              <a:ext cx="372015" cy="372015"/>
            </a:xfrm>
            <a:custGeom>
              <a:avLst/>
              <a:gdLst>
                <a:gd name="connsiteX0" fmla="*/ 278155 w 278155"/>
                <a:gd name="connsiteY0" fmla="*/ 139078 h 278155"/>
                <a:gd name="connsiteX1" fmla="*/ 139078 w 278155"/>
                <a:gd name="connsiteY1" fmla="*/ 278155 h 278155"/>
                <a:gd name="connsiteX2" fmla="*/ 0 w 278155"/>
                <a:gd name="connsiteY2" fmla="*/ 139078 h 278155"/>
                <a:gd name="connsiteX3" fmla="*/ 139078 w 278155"/>
                <a:gd name="connsiteY3" fmla="*/ 0 h 278155"/>
                <a:gd name="connsiteX4" fmla="*/ 278155 w 278155"/>
                <a:gd name="connsiteY4" fmla="*/ 139078 h 278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8155" h="278155">
                  <a:moveTo>
                    <a:pt x="278155" y="139078"/>
                  </a:moveTo>
                  <a:cubicBezTo>
                    <a:pt x="278155" y="215888"/>
                    <a:pt x="215888" y="278155"/>
                    <a:pt x="139078" y="278155"/>
                  </a:cubicBezTo>
                  <a:cubicBezTo>
                    <a:pt x="62267" y="278155"/>
                    <a:pt x="0" y="215888"/>
                    <a:pt x="0" y="139078"/>
                  </a:cubicBezTo>
                  <a:cubicBezTo>
                    <a:pt x="0" y="62267"/>
                    <a:pt x="62267" y="0"/>
                    <a:pt x="139078" y="0"/>
                  </a:cubicBezTo>
                  <a:cubicBezTo>
                    <a:pt x="215888" y="0"/>
                    <a:pt x="278155" y="62267"/>
                    <a:pt x="278155" y="139078"/>
                  </a:cubicBezTo>
                  <a:close/>
                </a:path>
              </a:pathLst>
            </a:custGeom>
            <a:solidFill>
              <a:schemeClr val="accent3"/>
            </a:solidFill>
            <a:ln w="391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EB82EEA-7817-4B46-8F7C-E3E251B65691}"/>
                </a:ext>
              </a:extLst>
            </p:cNvPr>
            <p:cNvSpPr/>
            <p:nvPr/>
          </p:nvSpPr>
          <p:spPr>
            <a:xfrm>
              <a:off x="4368676" y="3764956"/>
              <a:ext cx="1532684" cy="3402128"/>
            </a:xfrm>
            <a:custGeom>
              <a:avLst/>
              <a:gdLst>
                <a:gd name="connsiteX0" fmla="*/ 915170 w 1089115"/>
                <a:gd name="connsiteY0" fmla="*/ 763556 h 1402529"/>
                <a:gd name="connsiteX1" fmla="*/ 803125 w 1089115"/>
                <a:gd name="connsiteY1" fmla="*/ 377665 h 1402529"/>
                <a:gd name="connsiteX2" fmla="*/ 801949 w 1089115"/>
                <a:gd name="connsiteY2" fmla="*/ 364344 h 1402529"/>
                <a:gd name="connsiteX3" fmla="*/ 801949 w 1089115"/>
                <a:gd name="connsiteY3" fmla="*/ 209204 h 1402529"/>
                <a:gd name="connsiteX4" fmla="*/ 802733 w 1089115"/>
                <a:gd name="connsiteY4" fmla="*/ 99117 h 1402529"/>
                <a:gd name="connsiteX5" fmla="*/ 805083 w 1089115"/>
                <a:gd name="connsiteY5" fmla="*/ 63075 h 1402529"/>
                <a:gd name="connsiteX6" fmla="*/ 800774 w 1089115"/>
                <a:gd name="connsiteY6" fmla="*/ 46620 h 1402529"/>
                <a:gd name="connsiteX7" fmla="*/ 766690 w 1089115"/>
                <a:gd name="connsiteY7" fmla="*/ 14104 h 1402529"/>
                <a:gd name="connsiteX8" fmla="*/ 757680 w 1089115"/>
                <a:gd name="connsiteY8" fmla="*/ 24290 h 1402529"/>
                <a:gd name="connsiteX9" fmla="*/ 752195 w 1089115"/>
                <a:gd name="connsiteY9" fmla="*/ 50930 h 1402529"/>
                <a:gd name="connsiteX10" fmla="*/ 716936 w 1089115"/>
                <a:gd name="connsiteY10" fmla="*/ 101860 h 1402529"/>
                <a:gd name="connsiteX11" fmla="*/ 583343 w 1089115"/>
                <a:gd name="connsiteY11" fmla="*/ 184523 h 1402529"/>
                <a:gd name="connsiteX12" fmla="*/ 574332 w 1089115"/>
                <a:gd name="connsiteY12" fmla="*/ 191183 h 1402529"/>
                <a:gd name="connsiteX13" fmla="*/ 555135 w 1089115"/>
                <a:gd name="connsiteY13" fmla="*/ 205678 h 1402529"/>
                <a:gd name="connsiteX14" fmla="*/ 521052 w 1089115"/>
                <a:gd name="connsiteY14" fmla="*/ 208812 h 1402529"/>
                <a:gd name="connsiteX15" fmla="*/ 515567 w 1089115"/>
                <a:gd name="connsiteY15" fmla="*/ 202152 h 1402529"/>
                <a:gd name="connsiteX16" fmla="*/ 487751 w 1089115"/>
                <a:gd name="connsiteY16" fmla="*/ 189224 h 1402529"/>
                <a:gd name="connsiteX17" fmla="*/ 467379 w 1089115"/>
                <a:gd name="connsiteY17" fmla="*/ 179822 h 1402529"/>
                <a:gd name="connsiteX18" fmla="*/ 404305 w 1089115"/>
                <a:gd name="connsiteY18" fmla="*/ 147697 h 1402529"/>
                <a:gd name="connsiteX19" fmla="*/ 400779 w 1089115"/>
                <a:gd name="connsiteY19" fmla="*/ 146130 h 1402529"/>
                <a:gd name="connsiteX20" fmla="*/ 389418 w 1089115"/>
                <a:gd name="connsiteY20" fmla="*/ 139469 h 1402529"/>
                <a:gd name="connsiteX21" fmla="*/ 237803 w 1089115"/>
                <a:gd name="connsiteY21" fmla="*/ 64250 h 1402529"/>
                <a:gd name="connsiteX22" fmla="*/ 181780 w 1089115"/>
                <a:gd name="connsiteY22" fmla="*/ 36435 h 1402529"/>
                <a:gd name="connsiteX23" fmla="*/ 167285 w 1089115"/>
                <a:gd name="connsiteY23" fmla="*/ 18021 h 1402529"/>
                <a:gd name="connsiteX24" fmla="*/ 159450 w 1089115"/>
                <a:gd name="connsiteY24" fmla="*/ 0 h 1402529"/>
                <a:gd name="connsiteX25" fmla="*/ 138294 w 1089115"/>
                <a:gd name="connsiteY25" fmla="*/ 24681 h 1402529"/>
                <a:gd name="connsiteX26" fmla="*/ 129283 w 1089115"/>
                <a:gd name="connsiteY26" fmla="*/ 81880 h 1402529"/>
                <a:gd name="connsiteX27" fmla="*/ 129283 w 1089115"/>
                <a:gd name="connsiteY27" fmla="*/ 103035 h 1402529"/>
                <a:gd name="connsiteX28" fmla="*/ 126541 w 1089115"/>
                <a:gd name="connsiteY28" fmla="*/ 121840 h 1402529"/>
                <a:gd name="connsiteX29" fmla="*/ 121448 w 1089115"/>
                <a:gd name="connsiteY29" fmla="*/ 167285 h 1402529"/>
                <a:gd name="connsiteX30" fmla="*/ 162976 w 1089115"/>
                <a:gd name="connsiteY30" fmla="*/ 363561 h 1402529"/>
                <a:gd name="connsiteX31" fmla="*/ 170811 w 1089115"/>
                <a:gd name="connsiteY31" fmla="*/ 408614 h 1402529"/>
                <a:gd name="connsiteX32" fmla="*/ 124191 w 1089115"/>
                <a:gd name="connsiteY32" fmla="*/ 680110 h 1402529"/>
                <a:gd name="connsiteX33" fmla="*/ 76395 w 1089115"/>
                <a:gd name="connsiteY33" fmla="*/ 958265 h 1402529"/>
                <a:gd name="connsiteX34" fmla="*/ 28599 w 1089115"/>
                <a:gd name="connsiteY34" fmla="*/ 1234853 h 1402529"/>
                <a:gd name="connsiteX35" fmla="*/ 0 w 1089115"/>
                <a:gd name="connsiteY35" fmla="*/ 1403313 h 1402529"/>
                <a:gd name="connsiteX36" fmla="*/ 327126 w 1089115"/>
                <a:gd name="connsiteY36" fmla="*/ 1403313 h 1402529"/>
                <a:gd name="connsiteX37" fmla="*/ 465812 w 1089115"/>
                <a:gd name="connsiteY37" fmla="*/ 1403313 h 1402529"/>
                <a:gd name="connsiteX38" fmla="*/ 776484 w 1089115"/>
                <a:gd name="connsiteY38" fmla="*/ 1403313 h 1402529"/>
                <a:gd name="connsiteX39" fmla="*/ 891272 w 1089115"/>
                <a:gd name="connsiteY39" fmla="*/ 1403313 h 1402529"/>
                <a:gd name="connsiteX40" fmla="*/ 1089899 w 1089115"/>
                <a:gd name="connsiteY40" fmla="*/ 1403313 h 1402529"/>
                <a:gd name="connsiteX41" fmla="*/ 915170 w 1089115"/>
                <a:gd name="connsiteY41" fmla="*/ 763556 h 1402529"/>
                <a:gd name="connsiteX0" fmla="*/ 886613 w 1061343"/>
                <a:gd name="connsiteY0" fmla="*/ 763556 h 2318072"/>
                <a:gd name="connsiteX1" fmla="*/ 774568 w 1061343"/>
                <a:gd name="connsiteY1" fmla="*/ 377665 h 2318072"/>
                <a:gd name="connsiteX2" fmla="*/ 773392 w 1061343"/>
                <a:gd name="connsiteY2" fmla="*/ 364344 h 2318072"/>
                <a:gd name="connsiteX3" fmla="*/ 773392 w 1061343"/>
                <a:gd name="connsiteY3" fmla="*/ 209204 h 2318072"/>
                <a:gd name="connsiteX4" fmla="*/ 774176 w 1061343"/>
                <a:gd name="connsiteY4" fmla="*/ 99117 h 2318072"/>
                <a:gd name="connsiteX5" fmla="*/ 776526 w 1061343"/>
                <a:gd name="connsiteY5" fmla="*/ 63075 h 2318072"/>
                <a:gd name="connsiteX6" fmla="*/ 772217 w 1061343"/>
                <a:gd name="connsiteY6" fmla="*/ 46620 h 2318072"/>
                <a:gd name="connsiteX7" fmla="*/ 738133 w 1061343"/>
                <a:gd name="connsiteY7" fmla="*/ 14104 h 2318072"/>
                <a:gd name="connsiteX8" fmla="*/ 729123 w 1061343"/>
                <a:gd name="connsiteY8" fmla="*/ 24290 h 2318072"/>
                <a:gd name="connsiteX9" fmla="*/ 723638 w 1061343"/>
                <a:gd name="connsiteY9" fmla="*/ 50930 h 2318072"/>
                <a:gd name="connsiteX10" fmla="*/ 688379 w 1061343"/>
                <a:gd name="connsiteY10" fmla="*/ 101860 h 2318072"/>
                <a:gd name="connsiteX11" fmla="*/ 554786 w 1061343"/>
                <a:gd name="connsiteY11" fmla="*/ 184523 h 2318072"/>
                <a:gd name="connsiteX12" fmla="*/ 545775 w 1061343"/>
                <a:gd name="connsiteY12" fmla="*/ 191183 h 2318072"/>
                <a:gd name="connsiteX13" fmla="*/ 526578 w 1061343"/>
                <a:gd name="connsiteY13" fmla="*/ 205678 h 2318072"/>
                <a:gd name="connsiteX14" fmla="*/ 492495 w 1061343"/>
                <a:gd name="connsiteY14" fmla="*/ 208812 h 2318072"/>
                <a:gd name="connsiteX15" fmla="*/ 487010 w 1061343"/>
                <a:gd name="connsiteY15" fmla="*/ 202152 h 2318072"/>
                <a:gd name="connsiteX16" fmla="*/ 459194 w 1061343"/>
                <a:gd name="connsiteY16" fmla="*/ 189224 h 2318072"/>
                <a:gd name="connsiteX17" fmla="*/ 438822 w 1061343"/>
                <a:gd name="connsiteY17" fmla="*/ 179822 h 2318072"/>
                <a:gd name="connsiteX18" fmla="*/ 375748 w 1061343"/>
                <a:gd name="connsiteY18" fmla="*/ 147697 h 2318072"/>
                <a:gd name="connsiteX19" fmla="*/ 372222 w 1061343"/>
                <a:gd name="connsiteY19" fmla="*/ 146130 h 2318072"/>
                <a:gd name="connsiteX20" fmla="*/ 360861 w 1061343"/>
                <a:gd name="connsiteY20" fmla="*/ 139469 h 2318072"/>
                <a:gd name="connsiteX21" fmla="*/ 209246 w 1061343"/>
                <a:gd name="connsiteY21" fmla="*/ 64250 h 2318072"/>
                <a:gd name="connsiteX22" fmla="*/ 153223 w 1061343"/>
                <a:gd name="connsiteY22" fmla="*/ 36435 h 2318072"/>
                <a:gd name="connsiteX23" fmla="*/ 138728 w 1061343"/>
                <a:gd name="connsiteY23" fmla="*/ 18021 h 2318072"/>
                <a:gd name="connsiteX24" fmla="*/ 130893 w 1061343"/>
                <a:gd name="connsiteY24" fmla="*/ 0 h 2318072"/>
                <a:gd name="connsiteX25" fmla="*/ 109737 w 1061343"/>
                <a:gd name="connsiteY25" fmla="*/ 24681 h 2318072"/>
                <a:gd name="connsiteX26" fmla="*/ 100726 w 1061343"/>
                <a:gd name="connsiteY26" fmla="*/ 81880 h 2318072"/>
                <a:gd name="connsiteX27" fmla="*/ 100726 w 1061343"/>
                <a:gd name="connsiteY27" fmla="*/ 103035 h 2318072"/>
                <a:gd name="connsiteX28" fmla="*/ 97984 w 1061343"/>
                <a:gd name="connsiteY28" fmla="*/ 121840 h 2318072"/>
                <a:gd name="connsiteX29" fmla="*/ 92891 w 1061343"/>
                <a:gd name="connsiteY29" fmla="*/ 167285 h 2318072"/>
                <a:gd name="connsiteX30" fmla="*/ 134419 w 1061343"/>
                <a:gd name="connsiteY30" fmla="*/ 363561 h 2318072"/>
                <a:gd name="connsiteX31" fmla="*/ 142254 w 1061343"/>
                <a:gd name="connsiteY31" fmla="*/ 408614 h 2318072"/>
                <a:gd name="connsiteX32" fmla="*/ 95634 w 1061343"/>
                <a:gd name="connsiteY32" fmla="*/ 680110 h 2318072"/>
                <a:gd name="connsiteX33" fmla="*/ 47838 w 1061343"/>
                <a:gd name="connsiteY33" fmla="*/ 958265 h 2318072"/>
                <a:gd name="connsiteX34" fmla="*/ 42 w 1061343"/>
                <a:gd name="connsiteY34" fmla="*/ 1234853 h 2318072"/>
                <a:gd name="connsiteX35" fmla="*/ 37913 w 1061343"/>
                <a:gd name="connsiteY35" fmla="*/ 2318072 h 2318072"/>
                <a:gd name="connsiteX36" fmla="*/ 298569 w 1061343"/>
                <a:gd name="connsiteY36" fmla="*/ 1403313 h 2318072"/>
                <a:gd name="connsiteX37" fmla="*/ 437255 w 1061343"/>
                <a:gd name="connsiteY37" fmla="*/ 1403313 h 2318072"/>
                <a:gd name="connsiteX38" fmla="*/ 747927 w 1061343"/>
                <a:gd name="connsiteY38" fmla="*/ 1403313 h 2318072"/>
                <a:gd name="connsiteX39" fmla="*/ 862715 w 1061343"/>
                <a:gd name="connsiteY39" fmla="*/ 1403313 h 2318072"/>
                <a:gd name="connsiteX40" fmla="*/ 1061342 w 1061343"/>
                <a:gd name="connsiteY40" fmla="*/ 1403313 h 2318072"/>
                <a:gd name="connsiteX41" fmla="*/ 886613 w 1061343"/>
                <a:gd name="connsiteY41" fmla="*/ 763556 h 2318072"/>
                <a:gd name="connsiteX0" fmla="*/ 855031 w 1029760"/>
                <a:gd name="connsiteY0" fmla="*/ 763556 h 2318072"/>
                <a:gd name="connsiteX1" fmla="*/ 742986 w 1029760"/>
                <a:gd name="connsiteY1" fmla="*/ 377665 h 2318072"/>
                <a:gd name="connsiteX2" fmla="*/ 741810 w 1029760"/>
                <a:gd name="connsiteY2" fmla="*/ 364344 h 2318072"/>
                <a:gd name="connsiteX3" fmla="*/ 741810 w 1029760"/>
                <a:gd name="connsiteY3" fmla="*/ 209204 h 2318072"/>
                <a:gd name="connsiteX4" fmla="*/ 742594 w 1029760"/>
                <a:gd name="connsiteY4" fmla="*/ 99117 h 2318072"/>
                <a:gd name="connsiteX5" fmla="*/ 744944 w 1029760"/>
                <a:gd name="connsiteY5" fmla="*/ 63075 h 2318072"/>
                <a:gd name="connsiteX6" fmla="*/ 740635 w 1029760"/>
                <a:gd name="connsiteY6" fmla="*/ 46620 h 2318072"/>
                <a:gd name="connsiteX7" fmla="*/ 706551 w 1029760"/>
                <a:gd name="connsiteY7" fmla="*/ 14104 h 2318072"/>
                <a:gd name="connsiteX8" fmla="*/ 697541 w 1029760"/>
                <a:gd name="connsiteY8" fmla="*/ 24290 h 2318072"/>
                <a:gd name="connsiteX9" fmla="*/ 692056 w 1029760"/>
                <a:gd name="connsiteY9" fmla="*/ 50930 h 2318072"/>
                <a:gd name="connsiteX10" fmla="*/ 656797 w 1029760"/>
                <a:gd name="connsiteY10" fmla="*/ 101860 h 2318072"/>
                <a:gd name="connsiteX11" fmla="*/ 523204 w 1029760"/>
                <a:gd name="connsiteY11" fmla="*/ 184523 h 2318072"/>
                <a:gd name="connsiteX12" fmla="*/ 514193 w 1029760"/>
                <a:gd name="connsiteY12" fmla="*/ 191183 h 2318072"/>
                <a:gd name="connsiteX13" fmla="*/ 494996 w 1029760"/>
                <a:gd name="connsiteY13" fmla="*/ 205678 h 2318072"/>
                <a:gd name="connsiteX14" fmla="*/ 460913 w 1029760"/>
                <a:gd name="connsiteY14" fmla="*/ 208812 h 2318072"/>
                <a:gd name="connsiteX15" fmla="*/ 455428 w 1029760"/>
                <a:gd name="connsiteY15" fmla="*/ 202152 h 2318072"/>
                <a:gd name="connsiteX16" fmla="*/ 427612 w 1029760"/>
                <a:gd name="connsiteY16" fmla="*/ 189224 h 2318072"/>
                <a:gd name="connsiteX17" fmla="*/ 407240 w 1029760"/>
                <a:gd name="connsiteY17" fmla="*/ 179822 h 2318072"/>
                <a:gd name="connsiteX18" fmla="*/ 344166 w 1029760"/>
                <a:gd name="connsiteY18" fmla="*/ 147697 h 2318072"/>
                <a:gd name="connsiteX19" fmla="*/ 340640 w 1029760"/>
                <a:gd name="connsiteY19" fmla="*/ 146130 h 2318072"/>
                <a:gd name="connsiteX20" fmla="*/ 329279 w 1029760"/>
                <a:gd name="connsiteY20" fmla="*/ 139469 h 2318072"/>
                <a:gd name="connsiteX21" fmla="*/ 177664 w 1029760"/>
                <a:gd name="connsiteY21" fmla="*/ 64250 h 2318072"/>
                <a:gd name="connsiteX22" fmla="*/ 121641 w 1029760"/>
                <a:gd name="connsiteY22" fmla="*/ 36435 h 2318072"/>
                <a:gd name="connsiteX23" fmla="*/ 107146 w 1029760"/>
                <a:gd name="connsiteY23" fmla="*/ 18021 h 2318072"/>
                <a:gd name="connsiteX24" fmla="*/ 99311 w 1029760"/>
                <a:gd name="connsiteY24" fmla="*/ 0 h 2318072"/>
                <a:gd name="connsiteX25" fmla="*/ 78155 w 1029760"/>
                <a:gd name="connsiteY25" fmla="*/ 24681 h 2318072"/>
                <a:gd name="connsiteX26" fmla="*/ 69144 w 1029760"/>
                <a:gd name="connsiteY26" fmla="*/ 81880 h 2318072"/>
                <a:gd name="connsiteX27" fmla="*/ 69144 w 1029760"/>
                <a:gd name="connsiteY27" fmla="*/ 103035 h 2318072"/>
                <a:gd name="connsiteX28" fmla="*/ 66402 w 1029760"/>
                <a:gd name="connsiteY28" fmla="*/ 121840 h 2318072"/>
                <a:gd name="connsiteX29" fmla="*/ 61309 w 1029760"/>
                <a:gd name="connsiteY29" fmla="*/ 167285 h 2318072"/>
                <a:gd name="connsiteX30" fmla="*/ 102837 w 1029760"/>
                <a:gd name="connsiteY30" fmla="*/ 363561 h 2318072"/>
                <a:gd name="connsiteX31" fmla="*/ 110672 w 1029760"/>
                <a:gd name="connsiteY31" fmla="*/ 408614 h 2318072"/>
                <a:gd name="connsiteX32" fmla="*/ 64052 w 1029760"/>
                <a:gd name="connsiteY32" fmla="*/ 680110 h 2318072"/>
                <a:gd name="connsiteX33" fmla="*/ 16256 w 1029760"/>
                <a:gd name="connsiteY33" fmla="*/ 958265 h 2318072"/>
                <a:gd name="connsiteX34" fmla="*/ 113 w 1029760"/>
                <a:gd name="connsiteY34" fmla="*/ 1276001 h 2318072"/>
                <a:gd name="connsiteX35" fmla="*/ 6331 w 1029760"/>
                <a:gd name="connsiteY35" fmla="*/ 2318072 h 2318072"/>
                <a:gd name="connsiteX36" fmla="*/ 266987 w 1029760"/>
                <a:gd name="connsiteY36" fmla="*/ 1403313 h 2318072"/>
                <a:gd name="connsiteX37" fmla="*/ 405673 w 1029760"/>
                <a:gd name="connsiteY37" fmla="*/ 1403313 h 2318072"/>
                <a:gd name="connsiteX38" fmla="*/ 716345 w 1029760"/>
                <a:gd name="connsiteY38" fmla="*/ 1403313 h 2318072"/>
                <a:gd name="connsiteX39" fmla="*/ 831133 w 1029760"/>
                <a:gd name="connsiteY39" fmla="*/ 1403313 h 2318072"/>
                <a:gd name="connsiteX40" fmla="*/ 1029760 w 1029760"/>
                <a:gd name="connsiteY40" fmla="*/ 1403313 h 2318072"/>
                <a:gd name="connsiteX41" fmla="*/ 855031 w 1029760"/>
                <a:gd name="connsiteY41" fmla="*/ 763556 h 2318072"/>
                <a:gd name="connsiteX0" fmla="*/ 855031 w 1029760"/>
                <a:gd name="connsiteY0" fmla="*/ 763556 h 2318072"/>
                <a:gd name="connsiteX1" fmla="*/ 742986 w 1029760"/>
                <a:gd name="connsiteY1" fmla="*/ 377665 h 2318072"/>
                <a:gd name="connsiteX2" fmla="*/ 741810 w 1029760"/>
                <a:gd name="connsiteY2" fmla="*/ 364344 h 2318072"/>
                <a:gd name="connsiteX3" fmla="*/ 741810 w 1029760"/>
                <a:gd name="connsiteY3" fmla="*/ 209204 h 2318072"/>
                <a:gd name="connsiteX4" fmla="*/ 742594 w 1029760"/>
                <a:gd name="connsiteY4" fmla="*/ 99117 h 2318072"/>
                <a:gd name="connsiteX5" fmla="*/ 744944 w 1029760"/>
                <a:gd name="connsiteY5" fmla="*/ 63075 h 2318072"/>
                <a:gd name="connsiteX6" fmla="*/ 740635 w 1029760"/>
                <a:gd name="connsiteY6" fmla="*/ 46620 h 2318072"/>
                <a:gd name="connsiteX7" fmla="*/ 706551 w 1029760"/>
                <a:gd name="connsiteY7" fmla="*/ 14104 h 2318072"/>
                <a:gd name="connsiteX8" fmla="*/ 697541 w 1029760"/>
                <a:gd name="connsiteY8" fmla="*/ 24290 h 2318072"/>
                <a:gd name="connsiteX9" fmla="*/ 692056 w 1029760"/>
                <a:gd name="connsiteY9" fmla="*/ 50930 h 2318072"/>
                <a:gd name="connsiteX10" fmla="*/ 656797 w 1029760"/>
                <a:gd name="connsiteY10" fmla="*/ 101860 h 2318072"/>
                <a:gd name="connsiteX11" fmla="*/ 523204 w 1029760"/>
                <a:gd name="connsiteY11" fmla="*/ 184523 h 2318072"/>
                <a:gd name="connsiteX12" fmla="*/ 514193 w 1029760"/>
                <a:gd name="connsiteY12" fmla="*/ 191183 h 2318072"/>
                <a:gd name="connsiteX13" fmla="*/ 494996 w 1029760"/>
                <a:gd name="connsiteY13" fmla="*/ 205678 h 2318072"/>
                <a:gd name="connsiteX14" fmla="*/ 460913 w 1029760"/>
                <a:gd name="connsiteY14" fmla="*/ 208812 h 2318072"/>
                <a:gd name="connsiteX15" fmla="*/ 455428 w 1029760"/>
                <a:gd name="connsiteY15" fmla="*/ 202152 h 2318072"/>
                <a:gd name="connsiteX16" fmla="*/ 427612 w 1029760"/>
                <a:gd name="connsiteY16" fmla="*/ 189224 h 2318072"/>
                <a:gd name="connsiteX17" fmla="*/ 407240 w 1029760"/>
                <a:gd name="connsiteY17" fmla="*/ 179822 h 2318072"/>
                <a:gd name="connsiteX18" fmla="*/ 344166 w 1029760"/>
                <a:gd name="connsiteY18" fmla="*/ 147697 h 2318072"/>
                <a:gd name="connsiteX19" fmla="*/ 340640 w 1029760"/>
                <a:gd name="connsiteY19" fmla="*/ 146130 h 2318072"/>
                <a:gd name="connsiteX20" fmla="*/ 329279 w 1029760"/>
                <a:gd name="connsiteY20" fmla="*/ 139469 h 2318072"/>
                <a:gd name="connsiteX21" fmla="*/ 177664 w 1029760"/>
                <a:gd name="connsiteY21" fmla="*/ 64250 h 2318072"/>
                <a:gd name="connsiteX22" fmla="*/ 121641 w 1029760"/>
                <a:gd name="connsiteY22" fmla="*/ 36435 h 2318072"/>
                <a:gd name="connsiteX23" fmla="*/ 107146 w 1029760"/>
                <a:gd name="connsiteY23" fmla="*/ 18021 h 2318072"/>
                <a:gd name="connsiteX24" fmla="*/ 99311 w 1029760"/>
                <a:gd name="connsiteY24" fmla="*/ 0 h 2318072"/>
                <a:gd name="connsiteX25" fmla="*/ 78155 w 1029760"/>
                <a:gd name="connsiteY25" fmla="*/ 24681 h 2318072"/>
                <a:gd name="connsiteX26" fmla="*/ 69144 w 1029760"/>
                <a:gd name="connsiteY26" fmla="*/ 81880 h 2318072"/>
                <a:gd name="connsiteX27" fmla="*/ 69144 w 1029760"/>
                <a:gd name="connsiteY27" fmla="*/ 103035 h 2318072"/>
                <a:gd name="connsiteX28" fmla="*/ 66402 w 1029760"/>
                <a:gd name="connsiteY28" fmla="*/ 121840 h 2318072"/>
                <a:gd name="connsiteX29" fmla="*/ 61309 w 1029760"/>
                <a:gd name="connsiteY29" fmla="*/ 167285 h 2318072"/>
                <a:gd name="connsiteX30" fmla="*/ 102837 w 1029760"/>
                <a:gd name="connsiteY30" fmla="*/ 363561 h 2318072"/>
                <a:gd name="connsiteX31" fmla="*/ 110672 w 1029760"/>
                <a:gd name="connsiteY31" fmla="*/ 408614 h 2318072"/>
                <a:gd name="connsiteX32" fmla="*/ 64052 w 1029760"/>
                <a:gd name="connsiteY32" fmla="*/ 680110 h 2318072"/>
                <a:gd name="connsiteX33" fmla="*/ 16256 w 1029760"/>
                <a:gd name="connsiteY33" fmla="*/ 958265 h 2318072"/>
                <a:gd name="connsiteX34" fmla="*/ 113 w 1029760"/>
                <a:gd name="connsiteY34" fmla="*/ 1276001 h 2318072"/>
                <a:gd name="connsiteX35" fmla="*/ 6331 w 1029760"/>
                <a:gd name="connsiteY35" fmla="*/ 2318072 h 2318072"/>
                <a:gd name="connsiteX36" fmla="*/ 266987 w 1029760"/>
                <a:gd name="connsiteY36" fmla="*/ 1403313 h 2318072"/>
                <a:gd name="connsiteX37" fmla="*/ 405673 w 1029760"/>
                <a:gd name="connsiteY37" fmla="*/ 1403313 h 2318072"/>
                <a:gd name="connsiteX38" fmla="*/ 716345 w 1029760"/>
                <a:gd name="connsiteY38" fmla="*/ 1403313 h 2318072"/>
                <a:gd name="connsiteX39" fmla="*/ 831133 w 1029760"/>
                <a:gd name="connsiteY39" fmla="*/ 1403313 h 2318072"/>
                <a:gd name="connsiteX40" fmla="*/ 1029760 w 1029760"/>
                <a:gd name="connsiteY40" fmla="*/ 1403313 h 2318072"/>
                <a:gd name="connsiteX41" fmla="*/ 855031 w 1029760"/>
                <a:gd name="connsiteY41" fmla="*/ 763556 h 2318072"/>
                <a:gd name="connsiteX0" fmla="*/ 864487 w 1039216"/>
                <a:gd name="connsiteY0" fmla="*/ 763556 h 2318072"/>
                <a:gd name="connsiteX1" fmla="*/ 752442 w 1039216"/>
                <a:gd name="connsiteY1" fmla="*/ 377665 h 2318072"/>
                <a:gd name="connsiteX2" fmla="*/ 751266 w 1039216"/>
                <a:gd name="connsiteY2" fmla="*/ 364344 h 2318072"/>
                <a:gd name="connsiteX3" fmla="*/ 751266 w 1039216"/>
                <a:gd name="connsiteY3" fmla="*/ 209204 h 2318072"/>
                <a:gd name="connsiteX4" fmla="*/ 752050 w 1039216"/>
                <a:gd name="connsiteY4" fmla="*/ 99117 h 2318072"/>
                <a:gd name="connsiteX5" fmla="*/ 754400 w 1039216"/>
                <a:gd name="connsiteY5" fmla="*/ 63075 h 2318072"/>
                <a:gd name="connsiteX6" fmla="*/ 750091 w 1039216"/>
                <a:gd name="connsiteY6" fmla="*/ 46620 h 2318072"/>
                <a:gd name="connsiteX7" fmla="*/ 716007 w 1039216"/>
                <a:gd name="connsiteY7" fmla="*/ 14104 h 2318072"/>
                <a:gd name="connsiteX8" fmla="*/ 706997 w 1039216"/>
                <a:gd name="connsiteY8" fmla="*/ 24290 h 2318072"/>
                <a:gd name="connsiteX9" fmla="*/ 701512 w 1039216"/>
                <a:gd name="connsiteY9" fmla="*/ 50930 h 2318072"/>
                <a:gd name="connsiteX10" fmla="*/ 666253 w 1039216"/>
                <a:gd name="connsiteY10" fmla="*/ 101860 h 2318072"/>
                <a:gd name="connsiteX11" fmla="*/ 532660 w 1039216"/>
                <a:gd name="connsiteY11" fmla="*/ 184523 h 2318072"/>
                <a:gd name="connsiteX12" fmla="*/ 523649 w 1039216"/>
                <a:gd name="connsiteY12" fmla="*/ 191183 h 2318072"/>
                <a:gd name="connsiteX13" fmla="*/ 504452 w 1039216"/>
                <a:gd name="connsiteY13" fmla="*/ 205678 h 2318072"/>
                <a:gd name="connsiteX14" fmla="*/ 470369 w 1039216"/>
                <a:gd name="connsiteY14" fmla="*/ 208812 h 2318072"/>
                <a:gd name="connsiteX15" fmla="*/ 464884 w 1039216"/>
                <a:gd name="connsiteY15" fmla="*/ 202152 h 2318072"/>
                <a:gd name="connsiteX16" fmla="*/ 437068 w 1039216"/>
                <a:gd name="connsiteY16" fmla="*/ 189224 h 2318072"/>
                <a:gd name="connsiteX17" fmla="*/ 416696 w 1039216"/>
                <a:gd name="connsiteY17" fmla="*/ 179822 h 2318072"/>
                <a:gd name="connsiteX18" fmla="*/ 353622 w 1039216"/>
                <a:gd name="connsiteY18" fmla="*/ 147697 h 2318072"/>
                <a:gd name="connsiteX19" fmla="*/ 350096 w 1039216"/>
                <a:gd name="connsiteY19" fmla="*/ 146130 h 2318072"/>
                <a:gd name="connsiteX20" fmla="*/ 338735 w 1039216"/>
                <a:gd name="connsiteY20" fmla="*/ 139469 h 2318072"/>
                <a:gd name="connsiteX21" fmla="*/ 187120 w 1039216"/>
                <a:gd name="connsiteY21" fmla="*/ 64250 h 2318072"/>
                <a:gd name="connsiteX22" fmla="*/ 131097 w 1039216"/>
                <a:gd name="connsiteY22" fmla="*/ 36435 h 2318072"/>
                <a:gd name="connsiteX23" fmla="*/ 116602 w 1039216"/>
                <a:gd name="connsiteY23" fmla="*/ 18021 h 2318072"/>
                <a:gd name="connsiteX24" fmla="*/ 108767 w 1039216"/>
                <a:gd name="connsiteY24" fmla="*/ 0 h 2318072"/>
                <a:gd name="connsiteX25" fmla="*/ 87611 w 1039216"/>
                <a:gd name="connsiteY25" fmla="*/ 24681 h 2318072"/>
                <a:gd name="connsiteX26" fmla="*/ 78600 w 1039216"/>
                <a:gd name="connsiteY26" fmla="*/ 81880 h 2318072"/>
                <a:gd name="connsiteX27" fmla="*/ 78600 w 1039216"/>
                <a:gd name="connsiteY27" fmla="*/ 103035 h 2318072"/>
                <a:gd name="connsiteX28" fmla="*/ 75858 w 1039216"/>
                <a:gd name="connsiteY28" fmla="*/ 121840 h 2318072"/>
                <a:gd name="connsiteX29" fmla="*/ 70765 w 1039216"/>
                <a:gd name="connsiteY29" fmla="*/ 167285 h 2318072"/>
                <a:gd name="connsiteX30" fmla="*/ 112293 w 1039216"/>
                <a:gd name="connsiteY30" fmla="*/ 363561 h 2318072"/>
                <a:gd name="connsiteX31" fmla="*/ 120128 w 1039216"/>
                <a:gd name="connsiteY31" fmla="*/ 408614 h 2318072"/>
                <a:gd name="connsiteX32" fmla="*/ 73508 w 1039216"/>
                <a:gd name="connsiteY32" fmla="*/ 680110 h 2318072"/>
                <a:gd name="connsiteX33" fmla="*/ 25712 w 1039216"/>
                <a:gd name="connsiteY33" fmla="*/ 958265 h 2318072"/>
                <a:gd name="connsiteX34" fmla="*/ 73 w 1039216"/>
                <a:gd name="connsiteY34" fmla="*/ 1282332 h 2318072"/>
                <a:gd name="connsiteX35" fmla="*/ 15787 w 1039216"/>
                <a:gd name="connsiteY35" fmla="*/ 2318072 h 2318072"/>
                <a:gd name="connsiteX36" fmla="*/ 276443 w 1039216"/>
                <a:gd name="connsiteY36" fmla="*/ 1403313 h 2318072"/>
                <a:gd name="connsiteX37" fmla="*/ 415129 w 1039216"/>
                <a:gd name="connsiteY37" fmla="*/ 1403313 h 2318072"/>
                <a:gd name="connsiteX38" fmla="*/ 725801 w 1039216"/>
                <a:gd name="connsiteY38" fmla="*/ 1403313 h 2318072"/>
                <a:gd name="connsiteX39" fmla="*/ 840589 w 1039216"/>
                <a:gd name="connsiteY39" fmla="*/ 1403313 h 2318072"/>
                <a:gd name="connsiteX40" fmla="*/ 1039216 w 1039216"/>
                <a:gd name="connsiteY40" fmla="*/ 1403313 h 2318072"/>
                <a:gd name="connsiteX41" fmla="*/ 864487 w 1039216"/>
                <a:gd name="connsiteY41" fmla="*/ 763556 h 2318072"/>
                <a:gd name="connsiteX0" fmla="*/ 864487 w 1039216"/>
                <a:gd name="connsiteY0" fmla="*/ 763556 h 2318072"/>
                <a:gd name="connsiteX1" fmla="*/ 752442 w 1039216"/>
                <a:gd name="connsiteY1" fmla="*/ 377665 h 2318072"/>
                <a:gd name="connsiteX2" fmla="*/ 751266 w 1039216"/>
                <a:gd name="connsiteY2" fmla="*/ 364344 h 2318072"/>
                <a:gd name="connsiteX3" fmla="*/ 751266 w 1039216"/>
                <a:gd name="connsiteY3" fmla="*/ 209204 h 2318072"/>
                <a:gd name="connsiteX4" fmla="*/ 752050 w 1039216"/>
                <a:gd name="connsiteY4" fmla="*/ 99117 h 2318072"/>
                <a:gd name="connsiteX5" fmla="*/ 754400 w 1039216"/>
                <a:gd name="connsiteY5" fmla="*/ 63075 h 2318072"/>
                <a:gd name="connsiteX6" fmla="*/ 750091 w 1039216"/>
                <a:gd name="connsiteY6" fmla="*/ 46620 h 2318072"/>
                <a:gd name="connsiteX7" fmla="*/ 716007 w 1039216"/>
                <a:gd name="connsiteY7" fmla="*/ 14104 h 2318072"/>
                <a:gd name="connsiteX8" fmla="*/ 706997 w 1039216"/>
                <a:gd name="connsiteY8" fmla="*/ 24290 h 2318072"/>
                <a:gd name="connsiteX9" fmla="*/ 701512 w 1039216"/>
                <a:gd name="connsiteY9" fmla="*/ 50930 h 2318072"/>
                <a:gd name="connsiteX10" fmla="*/ 666253 w 1039216"/>
                <a:gd name="connsiteY10" fmla="*/ 101860 h 2318072"/>
                <a:gd name="connsiteX11" fmla="*/ 532660 w 1039216"/>
                <a:gd name="connsiteY11" fmla="*/ 184523 h 2318072"/>
                <a:gd name="connsiteX12" fmla="*/ 523649 w 1039216"/>
                <a:gd name="connsiteY12" fmla="*/ 191183 h 2318072"/>
                <a:gd name="connsiteX13" fmla="*/ 504452 w 1039216"/>
                <a:gd name="connsiteY13" fmla="*/ 205678 h 2318072"/>
                <a:gd name="connsiteX14" fmla="*/ 470369 w 1039216"/>
                <a:gd name="connsiteY14" fmla="*/ 208812 h 2318072"/>
                <a:gd name="connsiteX15" fmla="*/ 464884 w 1039216"/>
                <a:gd name="connsiteY15" fmla="*/ 202152 h 2318072"/>
                <a:gd name="connsiteX16" fmla="*/ 437068 w 1039216"/>
                <a:gd name="connsiteY16" fmla="*/ 189224 h 2318072"/>
                <a:gd name="connsiteX17" fmla="*/ 416696 w 1039216"/>
                <a:gd name="connsiteY17" fmla="*/ 179822 h 2318072"/>
                <a:gd name="connsiteX18" fmla="*/ 353622 w 1039216"/>
                <a:gd name="connsiteY18" fmla="*/ 147697 h 2318072"/>
                <a:gd name="connsiteX19" fmla="*/ 350096 w 1039216"/>
                <a:gd name="connsiteY19" fmla="*/ 146130 h 2318072"/>
                <a:gd name="connsiteX20" fmla="*/ 338735 w 1039216"/>
                <a:gd name="connsiteY20" fmla="*/ 139469 h 2318072"/>
                <a:gd name="connsiteX21" fmla="*/ 187120 w 1039216"/>
                <a:gd name="connsiteY21" fmla="*/ 64250 h 2318072"/>
                <a:gd name="connsiteX22" fmla="*/ 131097 w 1039216"/>
                <a:gd name="connsiteY22" fmla="*/ 36435 h 2318072"/>
                <a:gd name="connsiteX23" fmla="*/ 116602 w 1039216"/>
                <a:gd name="connsiteY23" fmla="*/ 18021 h 2318072"/>
                <a:gd name="connsiteX24" fmla="*/ 108767 w 1039216"/>
                <a:gd name="connsiteY24" fmla="*/ 0 h 2318072"/>
                <a:gd name="connsiteX25" fmla="*/ 87611 w 1039216"/>
                <a:gd name="connsiteY25" fmla="*/ 24681 h 2318072"/>
                <a:gd name="connsiteX26" fmla="*/ 78600 w 1039216"/>
                <a:gd name="connsiteY26" fmla="*/ 81880 h 2318072"/>
                <a:gd name="connsiteX27" fmla="*/ 78600 w 1039216"/>
                <a:gd name="connsiteY27" fmla="*/ 103035 h 2318072"/>
                <a:gd name="connsiteX28" fmla="*/ 75858 w 1039216"/>
                <a:gd name="connsiteY28" fmla="*/ 121840 h 2318072"/>
                <a:gd name="connsiteX29" fmla="*/ 70765 w 1039216"/>
                <a:gd name="connsiteY29" fmla="*/ 167285 h 2318072"/>
                <a:gd name="connsiteX30" fmla="*/ 112293 w 1039216"/>
                <a:gd name="connsiteY30" fmla="*/ 363561 h 2318072"/>
                <a:gd name="connsiteX31" fmla="*/ 120128 w 1039216"/>
                <a:gd name="connsiteY31" fmla="*/ 408614 h 2318072"/>
                <a:gd name="connsiteX32" fmla="*/ 73508 w 1039216"/>
                <a:gd name="connsiteY32" fmla="*/ 680110 h 2318072"/>
                <a:gd name="connsiteX33" fmla="*/ 25712 w 1039216"/>
                <a:gd name="connsiteY33" fmla="*/ 958265 h 2318072"/>
                <a:gd name="connsiteX34" fmla="*/ 73 w 1039216"/>
                <a:gd name="connsiteY34" fmla="*/ 1282332 h 2318072"/>
                <a:gd name="connsiteX35" fmla="*/ 15787 w 1039216"/>
                <a:gd name="connsiteY35" fmla="*/ 2318072 h 2318072"/>
                <a:gd name="connsiteX36" fmla="*/ 276443 w 1039216"/>
                <a:gd name="connsiteY36" fmla="*/ 1403313 h 2318072"/>
                <a:gd name="connsiteX37" fmla="*/ 475268 w 1039216"/>
                <a:gd name="connsiteY37" fmla="*/ 1634376 h 2318072"/>
                <a:gd name="connsiteX38" fmla="*/ 725801 w 1039216"/>
                <a:gd name="connsiteY38" fmla="*/ 1403313 h 2318072"/>
                <a:gd name="connsiteX39" fmla="*/ 840589 w 1039216"/>
                <a:gd name="connsiteY39" fmla="*/ 1403313 h 2318072"/>
                <a:gd name="connsiteX40" fmla="*/ 1039216 w 1039216"/>
                <a:gd name="connsiteY40" fmla="*/ 1403313 h 2318072"/>
                <a:gd name="connsiteX41" fmla="*/ 864487 w 1039216"/>
                <a:gd name="connsiteY41" fmla="*/ 763556 h 2318072"/>
                <a:gd name="connsiteX0" fmla="*/ 864487 w 1039216"/>
                <a:gd name="connsiteY0" fmla="*/ 763556 h 2322159"/>
                <a:gd name="connsiteX1" fmla="*/ 752442 w 1039216"/>
                <a:gd name="connsiteY1" fmla="*/ 377665 h 2322159"/>
                <a:gd name="connsiteX2" fmla="*/ 751266 w 1039216"/>
                <a:gd name="connsiteY2" fmla="*/ 364344 h 2322159"/>
                <a:gd name="connsiteX3" fmla="*/ 751266 w 1039216"/>
                <a:gd name="connsiteY3" fmla="*/ 209204 h 2322159"/>
                <a:gd name="connsiteX4" fmla="*/ 752050 w 1039216"/>
                <a:gd name="connsiteY4" fmla="*/ 99117 h 2322159"/>
                <a:gd name="connsiteX5" fmla="*/ 754400 w 1039216"/>
                <a:gd name="connsiteY5" fmla="*/ 63075 h 2322159"/>
                <a:gd name="connsiteX6" fmla="*/ 750091 w 1039216"/>
                <a:gd name="connsiteY6" fmla="*/ 46620 h 2322159"/>
                <a:gd name="connsiteX7" fmla="*/ 716007 w 1039216"/>
                <a:gd name="connsiteY7" fmla="*/ 14104 h 2322159"/>
                <a:gd name="connsiteX8" fmla="*/ 706997 w 1039216"/>
                <a:gd name="connsiteY8" fmla="*/ 24290 h 2322159"/>
                <a:gd name="connsiteX9" fmla="*/ 701512 w 1039216"/>
                <a:gd name="connsiteY9" fmla="*/ 50930 h 2322159"/>
                <a:gd name="connsiteX10" fmla="*/ 666253 w 1039216"/>
                <a:gd name="connsiteY10" fmla="*/ 101860 h 2322159"/>
                <a:gd name="connsiteX11" fmla="*/ 532660 w 1039216"/>
                <a:gd name="connsiteY11" fmla="*/ 184523 h 2322159"/>
                <a:gd name="connsiteX12" fmla="*/ 523649 w 1039216"/>
                <a:gd name="connsiteY12" fmla="*/ 191183 h 2322159"/>
                <a:gd name="connsiteX13" fmla="*/ 504452 w 1039216"/>
                <a:gd name="connsiteY13" fmla="*/ 205678 h 2322159"/>
                <a:gd name="connsiteX14" fmla="*/ 470369 w 1039216"/>
                <a:gd name="connsiteY14" fmla="*/ 208812 h 2322159"/>
                <a:gd name="connsiteX15" fmla="*/ 464884 w 1039216"/>
                <a:gd name="connsiteY15" fmla="*/ 202152 h 2322159"/>
                <a:gd name="connsiteX16" fmla="*/ 437068 w 1039216"/>
                <a:gd name="connsiteY16" fmla="*/ 189224 h 2322159"/>
                <a:gd name="connsiteX17" fmla="*/ 416696 w 1039216"/>
                <a:gd name="connsiteY17" fmla="*/ 179822 h 2322159"/>
                <a:gd name="connsiteX18" fmla="*/ 353622 w 1039216"/>
                <a:gd name="connsiteY18" fmla="*/ 147697 h 2322159"/>
                <a:gd name="connsiteX19" fmla="*/ 350096 w 1039216"/>
                <a:gd name="connsiteY19" fmla="*/ 146130 h 2322159"/>
                <a:gd name="connsiteX20" fmla="*/ 338735 w 1039216"/>
                <a:gd name="connsiteY20" fmla="*/ 139469 h 2322159"/>
                <a:gd name="connsiteX21" fmla="*/ 187120 w 1039216"/>
                <a:gd name="connsiteY21" fmla="*/ 64250 h 2322159"/>
                <a:gd name="connsiteX22" fmla="*/ 131097 w 1039216"/>
                <a:gd name="connsiteY22" fmla="*/ 36435 h 2322159"/>
                <a:gd name="connsiteX23" fmla="*/ 116602 w 1039216"/>
                <a:gd name="connsiteY23" fmla="*/ 18021 h 2322159"/>
                <a:gd name="connsiteX24" fmla="*/ 108767 w 1039216"/>
                <a:gd name="connsiteY24" fmla="*/ 0 h 2322159"/>
                <a:gd name="connsiteX25" fmla="*/ 87611 w 1039216"/>
                <a:gd name="connsiteY25" fmla="*/ 24681 h 2322159"/>
                <a:gd name="connsiteX26" fmla="*/ 78600 w 1039216"/>
                <a:gd name="connsiteY26" fmla="*/ 81880 h 2322159"/>
                <a:gd name="connsiteX27" fmla="*/ 78600 w 1039216"/>
                <a:gd name="connsiteY27" fmla="*/ 103035 h 2322159"/>
                <a:gd name="connsiteX28" fmla="*/ 75858 w 1039216"/>
                <a:gd name="connsiteY28" fmla="*/ 121840 h 2322159"/>
                <a:gd name="connsiteX29" fmla="*/ 70765 w 1039216"/>
                <a:gd name="connsiteY29" fmla="*/ 167285 h 2322159"/>
                <a:gd name="connsiteX30" fmla="*/ 112293 w 1039216"/>
                <a:gd name="connsiteY30" fmla="*/ 363561 h 2322159"/>
                <a:gd name="connsiteX31" fmla="*/ 120128 w 1039216"/>
                <a:gd name="connsiteY31" fmla="*/ 408614 h 2322159"/>
                <a:gd name="connsiteX32" fmla="*/ 73508 w 1039216"/>
                <a:gd name="connsiteY32" fmla="*/ 680110 h 2322159"/>
                <a:gd name="connsiteX33" fmla="*/ 25712 w 1039216"/>
                <a:gd name="connsiteY33" fmla="*/ 958265 h 2322159"/>
                <a:gd name="connsiteX34" fmla="*/ 73 w 1039216"/>
                <a:gd name="connsiteY34" fmla="*/ 1282332 h 2322159"/>
                <a:gd name="connsiteX35" fmla="*/ 15787 w 1039216"/>
                <a:gd name="connsiteY35" fmla="*/ 2318072 h 2322159"/>
                <a:gd name="connsiteX36" fmla="*/ 475268 w 1039216"/>
                <a:gd name="connsiteY36" fmla="*/ 1634376 h 2322159"/>
                <a:gd name="connsiteX37" fmla="*/ 725801 w 1039216"/>
                <a:gd name="connsiteY37" fmla="*/ 1403313 h 2322159"/>
                <a:gd name="connsiteX38" fmla="*/ 840589 w 1039216"/>
                <a:gd name="connsiteY38" fmla="*/ 1403313 h 2322159"/>
                <a:gd name="connsiteX39" fmla="*/ 1039216 w 1039216"/>
                <a:gd name="connsiteY39" fmla="*/ 1403313 h 2322159"/>
                <a:gd name="connsiteX40" fmla="*/ 864487 w 1039216"/>
                <a:gd name="connsiteY40" fmla="*/ 763556 h 2322159"/>
                <a:gd name="connsiteX0" fmla="*/ 864487 w 1039216"/>
                <a:gd name="connsiteY0" fmla="*/ 763556 h 2318454"/>
                <a:gd name="connsiteX1" fmla="*/ 752442 w 1039216"/>
                <a:gd name="connsiteY1" fmla="*/ 377665 h 2318454"/>
                <a:gd name="connsiteX2" fmla="*/ 751266 w 1039216"/>
                <a:gd name="connsiteY2" fmla="*/ 364344 h 2318454"/>
                <a:gd name="connsiteX3" fmla="*/ 751266 w 1039216"/>
                <a:gd name="connsiteY3" fmla="*/ 209204 h 2318454"/>
                <a:gd name="connsiteX4" fmla="*/ 752050 w 1039216"/>
                <a:gd name="connsiteY4" fmla="*/ 99117 h 2318454"/>
                <a:gd name="connsiteX5" fmla="*/ 754400 w 1039216"/>
                <a:gd name="connsiteY5" fmla="*/ 63075 h 2318454"/>
                <a:gd name="connsiteX6" fmla="*/ 750091 w 1039216"/>
                <a:gd name="connsiteY6" fmla="*/ 46620 h 2318454"/>
                <a:gd name="connsiteX7" fmla="*/ 716007 w 1039216"/>
                <a:gd name="connsiteY7" fmla="*/ 14104 h 2318454"/>
                <a:gd name="connsiteX8" fmla="*/ 706997 w 1039216"/>
                <a:gd name="connsiteY8" fmla="*/ 24290 h 2318454"/>
                <a:gd name="connsiteX9" fmla="*/ 701512 w 1039216"/>
                <a:gd name="connsiteY9" fmla="*/ 50930 h 2318454"/>
                <a:gd name="connsiteX10" fmla="*/ 666253 w 1039216"/>
                <a:gd name="connsiteY10" fmla="*/ 101860 h 2318454"/>
                <a:gd name="connsiteX11" fmla="*/ 532660 w 1039216"/>
                <a:gd name="connsiteY11" fmla="*/ 184523 h 2318454"/>
                <a:gd name="connsiteX12" fmla="*/ 523649 w 1039216"/>
                <a:gd name="connsiteY12" fmla="*/ 191183 h 2318454"/>
                <a:gd name="connsiteX13" fmla="*/ 504452 w 1039216"/>
                <a:gd name="connsiteY13" fmla="*/ 205678 h 2318454"/>
                <a:gd name="connsiteX14" fmla="*/ 470369 w 1039216"/>
                <a:gd name="connsiteY14" fmla="*/ 208812 h 2318454"/>
                <a:gd name="connsiteX15" fmla="*/ 464884 w 1039216"/>
                <a:gd name="connsiteY15" fmla="*/ 202152 h 2318454"/>
                <a:gd name="connsiteX16" fmla="*/ 437068 w 1039216"/>
                <a:gd name="connsiteY16" fmla="*/ 189224 h 2318454"/>
                <a:gd name="connsiteX17" fmla="*/ 416696 w 1039216"/>
                <a:gd name="connsiteY17" fmla="*/ 179822 h 2318454"/>
                <a:gd name="connsiteX18" fmla="*/ 353622 w 1039216"/>
                <a:gd name="connsiteY18" fmla="*/ 147697 h 2318454"/>
                <a:gd name="connsiteX19" fmla="*/ 350096 w 1039216"/>
                <a:gd name="connsiteY19" fmla="*/ 146130 h 2318454"/>
                <a:gd name="connsiteX20" fmla="*/ 338735 w 1039216"/>
                <a:gd name="connsiteY20" fmla="*/ 139469 h 2318454"/>
                <a:gd name="connsiteX21" fmla="*/ 187120 w 1039216"/>
                <a:gd name="connsiteY21" fmla="*/ 64250 h 2318454"/>
                <a:gd name="connsiteX22" fmla="*/ 131097 w 1039216"/>
                <a:gd name="connsiteY22" fmla="*/ 36435 h 2318454"/>
                <a:gd name="connsiteX23" fmla="*/ 116602 w 1039216"/>
                <a:gd name="connsiteY23" fmla="*/ 18021 h 2318454"/>
                <a:gd name="connsiteX24" fmla="*/ 108767 w 1039216"/>
                <a:gd name="connsiteY24" fmla="*/ 0 h 2318454"/>
                <a:gd name="connsiteX25" fmla="*/ 87611 w 1039216"/>
                <a:gd name="connsiteY25" fmla="*/ 24681 h 2318454"/>
                <a:gd name="connsiteX26" fmla="*/ 78600 w 1039216"/>
                <a:gd name="connsiteY26" fmla="*/ 81880 h 2318454"/>
                <a:gd name="connsiteX27" fmla="*/ 78600 w 1039216"/>
                <a:gd name="connsiteY27" fmla="*/ 103035 h 2318454"/>
                <a:gd name="connsiteX28" fmla="*/ 75858 w 1039216"/>
                <a:gd name="connsiteY28" fmla="*/ 121840 h 2318454"/>
                <a:gd name="connsiteX29" fmla="*/ 70765 w 1039216"/>
                <a:gd name="connsiteY29" fmla="*/ 167285 h 2318454"/>
                <a:gd name="connsiteX30" fmla="*/ 112293 w 1039216"/>
                <a:gd name="connsiteY30" fmla="*/ 363561 h 2318454"/>
                <a:gd name="connsiteX31" fmla="*/ 120128 w 1039216"/>
                <a:gd name="connsiteY31" fmla="*/ 408614 h 2318454"/>
                <a:gd name="connsiteX32" fmla="*/ 73508 w 1039216"/>
                <a:gd name="connsiteY32" fmla="*/ 680110 h 2318454"/>
                <a:gd name="connsiteX33" fmla="*/ 25712 w 1039216"/>
                <a:gd name="connsiteY33" fmla="*/ 958265 h 2318454"/>
                <a:gd name="connsiteX34" fmla="*/ 73 w 1039216"/>
                <a:gd name="connsiteY34" fmla="*/ 1282332 h 2318454"/>
                <a:gd name="connsiteX35" fmla="*/ 15787 w 1039216"/>
                <a:gd name="connsiteY35" fmla="*/ 2318072 h 2318454"/>
                <a:gd name="connsiteX36" fmla="*/ 725801 w 1039216"/>
                <a:gd name="connsiteY36" fmla="*/ 1403313 h 2318454"/>
                <a:gd name="connsiteX37" fmla="*/ 840589 w 1039216"/>
                <a:gd name="connsiteY37" fmla="*/ 1403313 h 2318454"/>
                <a:gd name="connsiteX38" fmla="*/ 1039216 w 1039216"/>
                <a:gd name="connsiteY38" fmla="*/ 1403313 h 2318454"/>
                <a:gd name="connsiteX39" fmla="*/ 864487 w 1039216"/>
                <a:gd name="connsiteY39" fmla="*/ 763556 h 2318454"/>
                <a:gd name="connsiteX0" fmla="*/ 864487 w 1039216"/>
                <a:gd name="connsiteY0" fmla="*/ 763556 h 2318454"/>
                <a:gd name="connsiteX1" fmla="*/ 752442 w 1039216"/>
                <a:gd name="connsiteY1" fmla="*/ 377665 h 2318454"/>
                <a:gd name="connsiteX2" fmla="*/ 751266 w 1039216"/>
                <a:gd name="connsiteY2" fmla="*/ 364344 h 2318454"/>
                <a:gd name="connsiteX3" fmla="*/ 751266 w 1039216"/>
                <a:gd name="connsiteY3" fmla="*/ 209204 h 2318454"/>
                <a:gd name="connsiteX4" fmla="*/ 752050 w 1039216"/>
                <a:gd name="connsiteY4" fmla="*/ 99117 h 2318454"/>
                <a:gd name="connsiteX5" fmla="*/ 754400 w 1039216"/>
                <a:gd name="connsiteY5" fmla="*/ 63075 h 2318454"/>
                <a:gd name="connsiteX6" fmla="*/ 750091 w 1039216"/>
                <a:gd name="connsiteY6" fmla="*/ 46620 h 2318454"/>
                <a:gd name="connsiteX7" fmla="*/ 716007 w 1039216"/>
                <a:gd name="connsiteY7" fmla="*/ 14104 h 2318454"/>
                <a:gd name="connsiteX8" fmla="*/ 706997 w 1039216"/>
                <a:gd name="connsiteY8" fmla="*/ 24290 h 2318454"/>
                <a:gd name="connsiteX9" fmla="*/ 701512 w 1039216"/>
                <a:gd name="connsiteY9" fmla="*/ 50930 h 2318454"/>
                <a:gd name="connsiteX10" fmla="*/ 666253 w 1039216"/>
                <a:gd name="connsiteY10" fmla="*/ 101860 h 2318454"/>
                <a:gd name="connsiteX11" fmla="*/ 532660 w 1039216"/>
                <a:gd name="connsiteY11" fmla="*/ 184523 h 2318454"/>
                <a:gd name="connsiteX12" fmla="*/ 523649 w 1039216"/>
                <a:gd name="connsiteY12" fmla="*/ 191183 h 2318454"/>
                <a:gd name="connsiteX13" fmla="*/ 504452 w 1039216"/>
                <a:gd name="connsiteY13" fmla="*/ 205678 h 2318454"/>
                <a:gd name="connsiteX14" fmla="*/ 470369 w 1039216"/>
                <a:gd name="connsiteY14" fmla="*/ 208812 h 2318454"/>
                <a:gd name="connsiteX15" fmla="*/ 464884 w 1039216"/>
                <a:gd name="connsiteY15" fmla="*/ 202152 h 2318454"/>
                <a:gd name="connsiteX16" fmla="*/ 437068 w 1039216"/>
                <a:gd name="connsiteY16" fmla="*/ 189224 h 2318454"/>
                <a:gd name="connsiteX17" fmla="*/ 416696 w 1039216"/>
                <a:gd name="connsiteY17" fmla="*/ 179822 h 2318454"/>
                <a:gd name="connsiteX18" fmla="*/ 353622 w 1039216"/>
                <a:gd name="connsiteY18" fmla="*/ 147697 h 2318454"/>
                <a:gd name="connsiteX19" fmla="*/ 350096 w 1039216"/>
                <a:gd name="connsiteY19" fmla="*/ 146130 h 2318454"/>
                <a:gd name="connsiteX20" fmla="*/ 338735 w 1039216"/>
                <a:gd name="connsiteY20" fmla="*/ 139469 h 2318454"/>
                <a:gd name="connsiteX21" fmla="*/ 187120 w 1039216"/>
                <a:gd name="connsiteY21" fmla="*/ 64250 h 2318454"/>
                <a:gd name="connsiteX22" fmla="*/ 131097 w 1039216"/>
                <a:gd name="connsiteY22" fmla="*/ 36435 h 2318454"/>
                <a:gd name="connsiteX23" fmla="*/ 116602 w 1039216"/>
                <a:gd name="connsiteY23" fmla="*/ 18021 h 2318454"/>
                <a:gd name="connsiteX24" fmla="*/ 108767 w 1039216"/>
                <a:gd name="connsiteY24" fmla="*/ 0 h 2318454"/>
                <a:gd name="connsiteX25" fmla="*/ 87611 w 1039216"/>
                <a:gd name="connsiteY25" fmla="*/ 24681 h 2318454"/>
                <a:gd name="connsiteX26" fmla="*/ 78600 w 1039216"/>
                <a:gd name="connsiteY26" fmla="*/ 81880 h 2318454"/>
                <a:gd name="connsiteX27" fmla="*/ 78600 w 1039216"/>
                <a:gd name="connsiteY27" fmla="*/ 103035 h 2318454"/>
                <a:gd name="connsiteX28" fmla="*/ 75858 w 1039216"/>
                <a:gd name="connsiteY28" fmla="*/ 121840 h 2318454"/>
                <a:gd name="connsiteX29" fmla="*/ 70765 w 1039216"/>
                <a:gd name="connsiteY29" fmla="*/ 167285 h 2318454"/>
                <a:gd name="connsiteX30" fmla="*/ 112293 w 1039216"/>
                <a:gd name="connsiteY30" fmla="*/ 363561 h 2318454"/>
                <a:gd name="connsiteX31" fmla="*/ 120128 w 1039216"/>
                <a:gd name="connsiteY31" fmla="*/ 408614 h 2318454"/>
                <a:gd name="connsiteX32" fmla="*/ 73508 w 1039216"/>
                <a:gd name="connsiteY32" fmla="*/ 680110 h 2318454"/>
                <a:gd name="connsiteX33" fmla="*/ 25712 w 1039216"/>
                <a:gd name="connsiteY33" fmla="*/ 958265 h 2318454"/>
                <a:gd name="connsiteX34" fmla="*/ 73 w 1039216"/>
                <a:gd name="connsiteY34" fmla="*/ 1282332 h 2318454"/>
                <a:gd name="connsiteX35" fmla="*/ 15787 w 1039216"/>
                <a:gd name="connsiteY35" fmla="*/ 2318072 h 2318454"/>
                <a:gd name="connsiteX36" fmla="*/ 840589 w 1039216"/>
                <a:gd name="connsiteY36" fmla="*/ 1403313 h 2318454"/>
                <a:gd name="connsiteX37" fmla="*/ 1039216 w 1039216"/>
                <a:gd name="connsiteY37" fmla="*/ 1403313 h 2318454"/>
                <a:gd name="connsiteX38" fmla="*/ 864487 w 1039216"/>
                <a:gd name="connsiteY38" fmla="*/ 763556 h 2318454"/>
                <a:gd name="connsiteX0" fmla="*/ 864487 w 1131793"/>
                <a:gd name="connsiteY0" fmla="*/ 763556 h 2388302"/>
                <a:gd name="connsiteX1" fmla="*/ 752442 w 1131793"/>
                <a:gd name="connsiteY1" fmla="*/ 377665 h 2388302"/>
                <a:gd name="connsiteX2" fmla="*/ 751266 w 1131793"/>
                <a:gd name="connsiteY2" fmla="*/ 364344 h 2388302"/>
                <a:gd name="connsiteX3" fmla="*/ 751266 w 1131793"/>
                <a:gd name="connsiteY3" fmla="*/ 209204 h 2388302"/>
                <a:gd name="connsiteX4" fmla="*/ 752050 w 1131793"/>
                <a:gd name="connsiteY4" fmla="*/ 99117 h 2388302"/>
                <a:gd name="connsiteX5" fmla="*/ 754400 w 1131793"/>
                <a:gd name="connsiteY5" fmla="*/ 63075 h 2388302"/>
                <a:gd name="connsiteX6" fmla="*/ 750091 w 1131793"/>
                <a:gd name="connsiteY6" fmla="*/ 46620 h 2388302"/>
                <a:gd name="connsiteX7" fmla="*/ 716007 w 1131793"/>
                <a:gd name="connsiteY7" fmla="*/ 14104 h 2388302"/>
                <a:gd name="connsiteX8" fmla="*/ 706997 w 1131793"/>
                <a:gd name="connsiteY8" fmla="*/ 24290 h 2388302"/>
                <a:gd name="connsiteX9" fmla="*/ 701512 w 1131793"/>
                <a:gd name="connsiteY9" fmla="*/ 50930 h 2388302"/>
                <a:gd name="connsiteX10" fmla="*/ 666253 w 1131793"/>
                <a:gd name="connsiteY10" fmla="*/ 101860 h 2388302"/>
                <a:gd name="connsiteX11" fmla="*/ 532660 w 1131793"/>
                <a:gd name="connsiteY11" fmla="*/ 184523 h 2388302"/>
                <a:gd name="connsiteX12" fmla="*/ 523649 w 1131793"/>
                <a:gd name="connsiteY12" fmla="*/ 191183 h 2388302"/>
                <a:gd name="connsiteX13" fmla="*/ 504452 w 1131793"/>
                <a:gd name="connsiteY13" fmla="*/ 205678 h 2388302"/>
                <a:gd name="connsiteX14" fmla="*/ 470369 w 1131793"/>
                <a:gd name="connsiteY14" fmla="*/ 208812 h 2388302"/>
                <a:gd name="connsiteX15" fmla="*/ 464884 w 1131793"/>
                <a:gd name="connsiteY15" fmla="*/ 202152 h 2388302"/>
                <a:gd name="connsiteX16" fmla="*/ 437068 w 1131793"/>
                <a:gd name="connsiteY16" fmla="*/ 189224 h 2388302"/>
                <a:gd name="connsiteX17" fmla="*/ 416696 w 1131793"/>
                <a:gd name="connsiteY17" fmla="*/ 179822 h 2388302"/>
                <a:gd name="connsiteX18" fmla="*/ 353622 w 1131793"/>
                <a:gd name="connsiteY18" fmla="*/ 147697 h 2388302"/>
                <a:gd name="connsiteX19" fmla="*/ 350096 w 1131793"/>
                <a:gd name="connsiteY19" fmla="*/ 146130 h 2388302"/>
                <a:gd name="connsiteX20" fmla="*/ 338735 w 1131793"/>
                <a:gd name="connsiteY20" fmla="*/ 139469 h 2388302"/>
                <a:gd name="connsiteX21" fmla="*/ 187120 w 1131793"/>
                <a:gd name="connsiteY21" fmla="*/ 64250 h 2388302"/>
                <a:gd name="connsiteX22" fmla="*/ 131097 w 1131793"/>
                <a:gd name="connsiteY22" fmla="*/ 36435 h 2388302"/>
                <a:gd name="connsiteX23" fmla="*/ 116602 w 1131793"/>
                <a:gd name="connsiteY23" fmla="*/ 18021 h 2388302"/>
                <a:gd name="connsiteX24" fmla="*/ 108767 w 1131793"/>
                <a:gd name="connsiteY24" fmla="*/ 0 h 2388302"/>
                <a:gd name="connsiteX25" fmla="*/ 87611 w 1131793"/>
                <a:gd name="connsiteY25" fmla="*/ 24681 h 2388302"/>
                <a:gd name="connsiteX26" fmla="*/ 78600 w 1131793"/>
                <a:gd name="connsiteY26" fmla="*/ 81880 h 2388302"/>
                <a:gd name="connsiteX27" fmla="*/ 78600 w 1131793"/>
                <a:gd name="connsiteY27" fmla="*/ 103035 h 2388302"/>
                <a:gd name="connsiteX28" fmla="*/ 75858 w 1131793"/>
                <a:gd name="connsiteY28" fmla="*/ 121840 h 2388302"/>
                <a:gd name="connsiteX29" fmla="*/ 70765 w 1131793"/>
                <a:gd name="connsiteY29" fmla="*/ 167285 h 2388302"/>
                <a:gd name="connsiteX30" fmla="*/ 112293 w 1131793"/>
                <a:gd name="connsiteY30" fmla="*/ 363561 h 2388302"/>
                <a:gd name="connsiteX31" fmla="*/ 120128 w 1131793"/>
                <a:gd name="connsiteY31" fmla="*/ 408614 h 2388302"/>
                <a:gd name="connsiteX32" fmla="*/ 73508 w 1131793"/>
                <a:gd name="connsiteY32" fmla="*/ 680110 h 2388302"/>
                <a:gd name="connsiteX33" fmla="*/ 25712 w 1131793"/>
                <a:gd name="connsiteY33" fmla="*/ 958265 h 2388302"/>
                <a:gd name="connsiteX34" fmla="*/ 73 w 1131793"/>
                <a:gd name="connsiteY34" fmla="*/ 1282332 h 2388302"/>
                <a:gd name="connsiteX35" fmla="*/ 15787 w 1131793"/>
                <a:gd name="connsiteY35" fmla="*/ 2318072 h 2388302"/>
                <a:gd name="connsiteX36" fmla="*/ 1131793 w 1131793"/>
                <a:gd name="connsiteY36" fmla="*/ 2314905 h 2388302"/>
                <a:gd name="connsiteX37" fmla="*/ 1039216 w 1131793"/>
                <a:gd name="connsiteY37" fmla="*/ 1403313 h 2388302"/>
                <a:gd name="connsiteX38" fmla="*/ 864487 w 1131793"/>
                <a:gd name="connsiteY38" fmla="*/ 763556 h 2388302"/>
                <a:gd name="connsiteX0" fmla="*/ 864487 w 1131793"/>
                <a:gd name="connsiteY0" fmla="*/ 763556 h 2331483"/>
                <a:gd name="connsiteX1" fmla="*/ 752442 w 1131793"/>
                <a:gd name="connsiteY1" fmla="*/ 377665 h 2331483"/>
                <a:gd name="connsiteX2" fmla="*/ 751266 w 1131793"/>
                <a:gd name="connsiteY2" fmla="*/ 364344 h 2331483"/>
                <a:gd name="connsiteX3" fmla="*/ 751266 w 1131793"/>
                <a:gd name="connsiteY3" fmla="*/ 209204 h 2331483"/>
                <a:gd name="connsiteX4" fmla="*/ 752050 w 1131793"/>
                <a:gd name="connsiteY4" fmla="*/ 99117 h 2331483"/>
                <a:gd name="connsiteX5" fmla="*/ 754400 w 1131793"/>
                <a:gd name="connsiteY5" fmla="*/ 63075 h 2331483"/>
                <a:gd name="connsiteX6" fmla="*/ 750091 w 1131793"/>
                <a:gd name="connsiteY6" fmla="*/ 46620 h 2331483"/>
                <a:gd name="connsiteX7" fmla="*/ 716007 w 1131793"/>
                <a:gd name="connsiteY7" fmla="*/ 14104 h 2331483"/>
                <a:gd name="connsiteX8" fmla="*/ 706997 w 1131793"/>
                <a:gd name="connsiteY8" fmla="*/ 24290 h 2331483"/>
                <a:gd name="connsiteX9" fmla="*/ 701512 w 1131793"/>
                <a:gd name="connsiteY9" fmla="*/ 50930 h 2331483"/>
                <a:gd name="connsiteX10" fmla="*/ 666253 w 1131793"/>
                <a:gd name="connsiteY10" fmla="*/ 101860 h 2331483"/>
                <a:gd name="connsiteX11" fmla="*/ 532660 w 1131793"/>
                <a:gd name="connsiteY11" fmla="*/ 184523 h 2331483"/>
                <a:gd name="connsiteX12" fmla="*/ 523649 w 1131793"/>
                <a:gd name="connsiteY12" fmla="*/ 191183 h 2331483"/>
                <a:gd name="connsiteX13" fmla="*/ 504452 w 1131793"/>
                <a:gd name="connsiteY13" fmla="*/ 205678 h 2331483"/>
                <a:gd name="connsiteX14" fmla="*/ 470369 w 1131793"/>
                <a:gd name="connsiteY14" fmla="*/ 208812 h 2331483"/>
                <a:gd name="connsiteX15" fmla="*/ 464884 w 1131793"/>
                <a:gd name="connsiteY15" fmla="*/ 202152 h 2331483"/>
                <a:gd name="connsiteX16" fmla="*/ 437068 w 1131793"/>
                <a:gd name="connsiteY16" fmla="*/ 189224 h 2331483"/>
                <a:gd name="connsiteX17" fmla="*/ 416696 w 1131793"/>
                <a:gd name="connsiteY17" fmla="*/ 179822 h 2331483"/>
                <a:gd name="connsiteX18" fmla="*/ 353622 w 1131793"/>
                <a:gd name="connsiteY18" fmla="*/ 147697 h 2331483"/>
                <a:gd name="connsiteX19" fmla="*/ 350096 w 1131793"/>
                <a:gd name="connsiteY19" fmla="*/ 146130 h 2331483"/>
                <a:gd name="connsiteX20" fmla="*/ 338735 w 1131793"/>
                <a:gd name="connsiteY20" fmla="*/ 139469 h 2331483"/>
                <a:gd name="connsiteX21" fmla="*/ 187120 w 1131793"/>
                <a:gd name="connsiteY21" fmla="*/ 64250 h 2331483"/>
                <a:gd name="connsiteX22" fmla="*/ 131097 w 1131793"/>
                <a:gd name="connsiteY22" fmla="*/ 36435 h 2331483"/>
                <a:gd name="connsiteX23" fmla="*/ 116602 w 1131793"/>
                <a:gd name="connsiteY23" fmla="*/ 18021 h 2331483"/>
                <a:gd name="connsiteX24" fmla="*/ 108767 w 1131793"/>
                <a:gd name="connsiteY24" fmla="*/ 0 h 2331483"/>
                <a:gd name="connsiteX25" fmla="*/ 87611 w 1131793"/>
                <a:gd name="connsiteY25" fmla="*/ 24681 h 2331483"/>
                <a:gd name="connsiteX26" fmla="*/ 78600 w 1131793"/>
                <a:gd name="connsiteY26" fmla="*/ 81880 h 2331483"/>
                <a:gd name="connsiteX27" fmla="*/ 78600 w 1131793"/>
                <a:gd name="connsiteY27" fmla="*/ 103035 h 2331483"/>
                <a:gd name="connsiteX28" fmla="*/ 75858 w 1131793"/>
                <a:gd name="connsiteY28" fmla="*/ 121840 h 2331483"/>
                <a:gd name="connsiteX29" fmla="*/ 70765 w 1131793"/>
                <a:gd name="connsiteY29" fmla="*/ 167285 h 2331483"/>
                <a:gd name="connsiteX30" fmla="*/ 112293 w 1131793"/>
                <a:gd name="connsiteY30" fmla="*/ 363561 h 2331483"/>
                <a:gd name="connsiteX31" fmla="*/ 120128 w 1131793"/>
                <a:gd name="connsiteY31" fmla="*/ 408614 h 2331483"/>
                <a:gd name="connsiteX32" fmla="*/ 73508 w 1131793"/>
                <a:gd name="connsiteY32" fmla="*/ 680110 h 2331483"/>
                <a:gd name="connsiteX33" fmla="*/ 25712 w 1131793"/>
                <a:gd name="connsiteY33" fmla="*/ 958265 h 2331483"/>
                <a:gd name="connsiteX34" fmla="*/ 73 w 1131793"/>
                <a:gd name="connsiteY34" fmla="*/ 1282332 h 2331483"/>
                <a:gd name="connsiteX35" fmla="*/ 15787 w 1131793"/>
                <a:gd name="connsiteY35" fmla="*/ 2318072 h 2331483"/>
                <a:gd name="connsiteX36" fmla="*/ 1131793 w 1131793"/>
                <a:gd name="connsiteY36" fmla="*/ 2314905 h 2331483"/>
                <a:gd name="connsiteX37" fmla="*/ 1039216 w 1131793"/>
                <a:gd name="connsiteY37" fmla="*/ 1403313 h 2331483"/>
                <a:gd name="connsiteX38" fmla="*/ 864487 w 1131793"/>
                <a:gd name="connsiteY38" fmla="*/ 763556 h 2331483"/>
                <a:gd name="connsiteX0" fmla="*/ 864463 w 1131769"/>
                <a:gd name="connsiteY0" fmla="*/ 763556 h 2518511"/>
                <a:gd name="connsiteX1" fmla="*/ 752418 w 1131769"/>
                <a:gd name="connsiteY1" fmla="*/ 377665 h 2518511"/>
                <a:gd name="connsiteX2" fmla="*/ 751242 w 1131769"/>
                <a:gd name="connsiteY2" fmla="*/ 364344 h 2518511"/>
                <a:gd name="connsiteX3" fmla="*/ 751242 w 1131769"/>
                <a:gd name="connsiteY3" fmla="*/ 209204 h 2518511"/>
                <a:gd name="connsiteX4" fmla="*/ 752026 w 1131769"/>
                <a:gd name="connsiteY4" fmla="*/ 99117 h 2518511"/>
                <a:gd name="connsiteX5" fmla="*/ 754376 w 1131769"/>
                <a:gd name="connsiteY5" fmla="*/ 63075 h 2518511"/>
                <a:gd name="connsiteX6" fmla="*/ 750067 w 1131769"/>
                <a:gd name="connsiteY6" fmla="*/ 46620 h 2518511"/>
                <a:gd name="connsiteX7" fmla="*/ 715983 w 1131769"/>
                <a:gd name="connsiteY7" fmla="*/ 14104 h 2518511"/>
                <a:gd name="connsiteX8" fmla="*/ 706973 w 1131769"/>
                <a:gd name="connsiteY8" fmla="*/ 24290 h 2518511"/>
                <a:gd name="connsiteX9" fmla="*/ 701488 w 1131769"/>
                <a:gd name="connsiteY9" fmla="*/ 50930 h 2518511"/>
                <a:gd name="connsiteX10" fmla="*/ 666229 w 1131769"/>
                <a:gd name="connsiteY10" fmla="*/ 101860 h 2518511"/>
                <a:gd name="connsiteX11" fmla="*/ 532636 w 1131769"/>
                <a:gd name="connsiteY11" fmla="*/ 184523 h 2518511"/>
                <a:gd name="connsiteX12" fmla="*/ 523625 w 1131769"/>
                <a:gd name="connsiteY12" fmla="*/ 191183 h 2518511"/>
                <a:gd name="connsiteX13" fmla="*/ 504428 w 1131769"/>
                <a:gd name="connsiteY13" fmla="*/ 205678 h 2518511"/>
                <a:gd name="connsiteX14" fmla="*/ 470345 w 1131769"/>
                <a:gd name="connsiteY14" fmla="*/ 208812 h 2518511"/>
                <a:gd name="connsiteX15" fmla="*/ 464860 w 1131769"/>
                <a:gd name="connsiteY15" fmla="*/ 202152 h 2518511"/>
                <a:gd name="connsiteX16" fmla="*/ 437044 w 1131769"/>
                <a:gd name="connsiteY16" fmla="*/ 189224 h 2518511"/>
                <a:gd name="connsiteX17" fmla="*/ 416672 w 1131769"/>
                <a:gd name="connsiteY17" fmla="*/ 179822 h 2518511"/>
                <a:gd name="connsiteX18" fmla="*/ 353598 w 1131769"/>
                <a:gd name="connsiteY18" fmla="*/ 147697 h 2518511"/>
                <a:gd name="connsiteX19" fmla="*/ 350072 w 1131769"/>
                <a:gd name="connsiteY19" fmla="*/ 146130 h 2518511"/>
                <a:gd name="connsiteX20" fmla="*/ 338711 w 1131769"/>
                <a:gd name="connsiteY20" fmla="*/ 139469 h 2518511"/>
                <a:gd name="connsiteX21" fmla="*/ 187096 w 1131769"/>
                <a:gd name="connsiteY21" fmla="*/ 64250 h 2518511"/>
                <a:gd name="connsiteX22" fmla="*/ 131073 w 1131769"/>
                <a:gd name="connsiteY22" fmla="*/ 36435 h 2518511"/>
                <a:gd name="connsiteX23" fmla="*/ 116578 w 1131769"/>
                <a:gd name="connsiteY23" fmla="*/ 18021 h 2518511"/>
                <a:gd name="connsiteX24" fmla="*/ 108743 w 1131769"/>
                <a:gd name="connsiteY24" fmla="*/ 0 h 2518511"/>
                <a:gd name="connsiteX25" fmla="*/ 87587 w 1131769"/>
                <a:gd name="connsiteY25" fmla="*/ 24681 h 2518511"/>
                <a:gd name="connsiteX26" fmla="*/ 78576 w 1131769"/>
                <a:gd name="connsiteY26" fmla="*/ 81880 h 2518511"/>
                <a:gd name="connsiteX27" fmla="*/ 78576 w 1131769"/>
                <a:gd name="connsiteY27" fmla="*/ 103035 h 2518511"/>
                <a:gd name="connsiteX28" fmla="*/ 75834 w 1131769"/>
                <a:gd name="connsiteY28" fmla="*/ 121840 h 2518511"/>
                <a:gd name="connsiteX29" fmla="*/ 70741 w 1131769"/>
                <a:gd name="connsiteY29" fmla="*/ 167285 h 2518511"/>
                <a:gd name="connsiteX30" fmla="*/ 112269 w 1131769"/>
                <a:gd name="connsiteY30" fmla="*/ 363561 h 2518511"/>
                <a:gd name="connsiteX31" fmla="*/ 120104 w 1131769"/>
                <a:gd name="connsiteY31" fmla="*/ 408614 h 2518511"/>
                <a:gd name="connsiteX32" fmla="*/ 73484 w 1131769"/>
                <a:gd name="connsiteY32" fmla="*/ 680110 h 2518511"/>
                <a:gd name="connsiteX33" fmla="*/ 25688 w 1131769"/>
                <a:gd name="connsiteY33" fmla="*/ 958265 h 2518511"/>
                <a:gd name="connsiteX34" fmla="*/ 49 w 1131769"/>
                <a:gd name="connsiteY34" fmla="*/ 1282332 h 2518511"/>
                <a:gd name="connsiteX35" fmla="*/ 29980 w 1131769"/>
                <a:gd name="connsiteY35" fmla="*/ 2517104 h 2518511"/>
                <a:gd name="connsiteX36" fmla="*/ 1131769 w 1131769"/>
                <a:gd name="connsiteY36" fmla="*/ 2314905 h 2518511"/>
                <a:gd name="connsiteX37" fmla="*/ 1039192 w 1131769"/>
                <a:gd name="connsiteY37" fmla="*/ 1403313 h 2518511"/>
                <a:gd name="connsiteX38" fmla="*/ 864463 w 1131769"/>
                <a:gd name="connsiteY38" fmla="*/ 763556 h 2518511"/>
                <a:gd name="connsiteX0" fmla="*/ 864463 w 1145986"/>
                <a:gd name="connsiteY0" fmla="*/ 763556 h 2543762"/>
                <a:gd name="connsiteX1" fmla="*/ 752418 w 1145986"/>
                <a:gd name="connsiteY1" fmla="*/ 377665 h 2543762"/>
                <a:gd name="connsiteX2" fmla="*/ 751242 w 1145986"/>
                <a:gd name="connsiteY2" fmla="*/ 364344 h 2543762"/>
                <a:gd name="connsiteX3" fmla="*/ 751242 w 1145986"/>
                <a:gd name="connsiteY3" fmla="*/ 209204 h 2543762"/>
                <a:gd name="connsiteX4" fmla="*/ 752026 w 1145986"/>
                <a:gd name="connsiteY4" fmla="*/ 99117 h 2543762"/>
                <a:gd name="connsiteX5" fmla="*/ 754376 w 1145986"/>
                <a:gd name="connsiteY5" fmla="*/ 63075 h 2543762"/>
                <a:gd name="connsiteX6" fmla="*/ 750067 w 1145986"/>
                <a:gd name="connsiteY6" fmla="*/ 46620 h 2543762"/>
                <a:gd name="connsiteX7" fmla="*/ 715983 w 1145986"/>
                <a:gd name="connsiteY7" fmla="*/ 14104 h 2543762"/>
                <a:gd name="connsiteX8" fmla="*/ 706973 w 1145986"/>
                <a:gd name="connsiteY8" fmla="*/ 24290 h 2543762"/>
                <a:gd name="connsiteX9" fmla="*/ 701488 w 1145986"/>
                <a:gd name="connsiteY9" fmla="*/ 50930 h 2543762"/>
                <a:gd name="connsiteX10" fmla="*/ 666229 w 1145986"/>
                <a:gd name="connsiteY10" fmla="*/ 101860 h 2543762"/>
                <a:gd name="connsiteX11" fmla="*/ 532636 w 1145986"/>
                <a:gd name="connsiteY11" fmla="*/ 184523 h 2543762"/>
                <a:gd name="connsiteX12" fmla="*/ 523625 w 1145986"/>
                <a:gd name="connsiteY12" fmla="*/ 191183 h 2543762"/>
                <a:gd name="connsiteX13" fmla="*/ 504428 w 1145986"/>
                <a:gd name="connsiteY13" fmla="*/ 205678 h 2543762"/>
                <a:gd name="connsiteX14" fmla="*/ 470345 w 1145986"/>
                <a:gd name="connsiteY14" fmla="*/ 208812 h 2543762"/>
                <a:gd name="connsiteX15" fmla="*/ 464860 w 1145986"/>
                <a:gd name="connsiteY15" fmla="*/ 202152 h 2543762"/>
                <a:gd name="connsiteX16" fmla="*/ 437044 w 1145986"/>
                <a:gd name="connsiteY16" fmla="*/ 189224 h 2543762"/>
                <a:gd name="connsiteX17" fmla="*/ 416672 w 1145986"/>
                <a:gd name="connsiteY17" fmla="*/ 179822 h 2543762"/>
                <a:gd name="connsiteX18" fmla="*/ 353598 w 1145986"/>
                <a:gd name="connsiteY18" fmla="*/ 147697 h 2543762"/>
                <a:gd name="connsiteX19" fmla="*/ 350072 w 1145986"/>
                <a:gd name="connsiteY19" fmla="*/ 146130 h 2543762"/>
                <a:gd name="connsiteX20" fmla="*/ 338711 w 1145986"/>
                <a:gd name="connsiteY20" fmla="*/ 139469 h 2543762"/>
                <a:gd name="connsiteX21" fmla="*/ 187096 w 1145986"/>
                <a:gd name="connsiteY21" fmla="*/ 64250 h 2543762"/>
                <a:gd name="connsiteX22" fmla="*/ 131073 w 1145986"/>
                <a:gd name="connsiteY22" fmla="*/ 36435 h 2543762"/>
                <a:gd name="connsiteX23" fmla="*/ 116578 w 1145986"/>
                <a:gd name="connsiteY23" fmla="*/ 18021 h 2543762"/>
                <a:gd name="connsiteX24" fmla="*/ 108743 w 1145986"/>
                <a:gd name="connsiteY24" fmla="*/ 0 h 2543762"/>
                <a:gd name="connsiteX25" fmla="*/ 87587 w 1145986"/>
                <a:gd name="connsiteY25" fmla="*/ 24681 h 2543762"/>
                <a:gd name="connsiteX26" fmla="*/ 78576 w 1145986"/>
                <a:gd name="connsiteY26" fmla="*/ 81880 h 2543762"/>
                <a:gd name="connsiteX27" fmla="*/ 78576 w 1145986"/>
                <a:gd name="connsiteY27" fmla="*/ 103035 h 2543762"/>
                <a:gd name="connsiteX28" fmla="*/ 75834 w 1145986"/>
                <a:gd name="connsiteY28" fmla="*/ 121840 h 2543762"/>
                <a:gd name="connsiteX29" fmla="*/ 70741 w 1145986"/>
                <a:gd name="connsiteY29" fmla="*/ 167285 h 2543762"/>
                <a:gd name="connsiteX30" fmla="*/ 112269 w 1145986"/>
                <a:gd name="connsiteY30" fmla="*/ 363561 h 2543762"/>
                <a:gd name="connsiteX31" fmla="*/ 120104 w 1145986"/>
                <a:gd name="connsiteY31" fmla="*/ 408614 h 2543762"/>
                <a:gd name="connsiteX32" fmla="*/ 73484 w 1145986"/>
                <a:gd name="connsiteY32" fmla="*/ 680110 h 2543762"/>
                <a:gd name="connsiteX33" fmla="*/ 25688 w 1145986"/>
                <a:gd name="connsiteY33" fmla="*/ 958265 h 2543762"/>
                <a:gd name="connsiteX34" fmla="*/ 49 w 1145986"/>
                <a:gd name="connsiteY34" fmla="*/ 1282332 h 2543762"/>
                <a:gd name="connsiteX35" fmla="*/ 29980 w 1145986"/>
                <a:gd name="connsiteY35" fmla="*/ 2517104 h 2543762"/>
                <a:gd name="connsiteX36" fmla="*/ 1145986 w 1145986"/>
                <a:gd name="connsiteY36" fmla="*/ 2535262 h 2543762"/>
                <a:gd name="connsiteX37" fmla="*/ 1039192 w 1145986"/>
                <a:gd name="connsiteY37" fmla="*/ 1403313 h 2543762"/>
                <a:gd name="connsiteX38" fmla="*/ 864463 w 1145986"/>
                <a:gd name="connsiteY38" fmla="*/ 763556 h 2543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145986" h="2543762">
                  <a:moveTo>
                    <a:pt x="864463" y="763556"/>
                  </a:moveTo>
                  <a:cubicBezTo>
                    <a:pt x="828812" y="634664"/>
                    <a:pt x="795120" y="504597"/>
                    <a:pt x="752418" y="377665"/>
                  </a:cubicBezTo>
                  <a:cubicBezTo>
                    <a:pt x="750851" y="372963"/>
                    <a:pt x="751242" y="368654"/>
                    <a:pt x="751242" y="364344"/>
                  </a:cubicBezTo>
                  <a:lnTo>
                    <a:pt x="751242" y="209204"/>
                  </a:lnTo>
                  <a:cubicBezTo>
                    <a:pt x="751242" y="172378"/>
                    <a:pt x="751634" y="135944"/>
                    <a:pt x="752026" y="99117"/>
                  </a:cubicBezTo>
                  <a:cubicBezTo>
                    <a:pt x="757119" y="87364"/>
                    <a:pt x="753985" y="75220"/>
                    <a:pt x="754376" y="63075"/>
                  </a:cubicBezTo>
                  <a:cubicBezTo>
                    <a:pt x="754768" y="57198"/>
                    <a:pt x="753985" y="50930"/>
                    <a:pt x="750067" y="46620"/>
                  </a:cubicBezTo>
                  <a:cubicBezTo>
                    <a:pt x="739489" y="35259"/>
                    <a:pt x="729303" y="22723"/>
                    <a:pt x="715983" y="14104"/>
                  </a:cubicBezTo>
                  <a:cubicBezTo>
                    <a:pt x="709323" y="14104"/>
                    <a:pt x="707756" y="18805"/>
                    <a:pt x="706973" y="24290"/>
                  </a:cubicBezTo>
                  <a:cubicBezTo>
                    <a:pt x="706189" y="33300"/>
                    <a:pt x="702663" y="41919"/>
                    <a:pt x="701488" y="50930"/>
                  </a:cubicBezTo>
                  <a:cubicBezTo>
                    <a:pt x="698745" y="74044"/>
                    <a:pt x="690518" y="93633"/>
                    <a:pt x="666229" y="101860"/>
                  </a:cubicBezTo>
                  <a:lnTo>
                    <a:pt x="532636" y="184523"/>
                  </a:lnTo>
                  <a:cubicBezTo>
                    <a:pt x="529893" y="186873"/>
                    <a:pt x="526759" y="189224"/>
                    <a:pt x="523625" y="191183"/>
                  </a:cubicBezTo>
                  <a:cubicBezTo>
                    <a:pt x="518140" y="197059"/>
                    <a:pt x="508346" y="198235"/>
                    <a:pt x="504428" y="205678"/>
                  </a:cubicBezTo>
                  <a:cubicBezTo>
                    <a:pt x="493459" y="210771"/>
                    <a:pt x="482098" y="209596"/>
                    <a:pt x="470345" y="208812"/>
                  </a:cubicBezTo>
                  <a:cubicBezTo>
                    <a:pt x="472303" y="204895"/>
                    <a:pt x="467602" y="203328"/>
                    <a:pt x="464860" y="202152"/>
                  </a:cubicBezTo>
                  <a:cubicBezTo>
                    <a:pt x="455457" y="198235"/>
                    <a:pt x="446838" y="192750"/>
                    <a:pt x="437044" y="189224"/>
                  </a:cubicBezTo>
                  <a:cubicBezTo>
                    <a:pt x="429601" y="187265"/>
                    <a:pt x="422157" y="186090"/>
                    <a:pt x="416672" y="179822"/>
                  </a:cubicBezTo>
                  <a:cubicBezTo>
                    <a:pt x="396300" y="167677"/>
                    <a:pt x="374361" y="158666"/>
                    <a:pt x="353598" y="147697"/>
                  </a:cubicBezTo>
                  <a:cubicBezTo>
                    <a:pt x="352422" y="146913"/>
                    <a:pt x="351247" y="146521"/>
                    <a:pt x="350072" y="146130"/>
                  </a:cubicBezTo>
                  <a:cubicBezTo>
                    <a:pt x="346154" y="144563"/>
                    <a:pt x="342236" y="142212"/>
                    <a:pt x="338711" y="139469"/>
                  </a:cubicBezTo>
                  <a:lnTo>
                    <a:pt x="187096" y="64250"/>
                  </a:lnTo>
                  <a:cubicBezTo>
                    <a:pt x="167900" y="55631"/>
                    <a:pt x="150270" y="45053"/>
                    <a:pt x="131073" y="36435"/>
                  </a:cubicBezTo>
                  <a:cubicBezTo>
                    <a:pt x="122846" y="32517"/>
                    <a:pt x="118929" y="26640"/>
                    <a:pt x="116578" y="18021"/>
                  </a:cubicBezTo>
                  <a:cubicBezTo>
                    <a:pt x="115011" y="11753"/>
                    <a:pt x="115794" y="4309"/>
                    <a:pt x="108743" y="0"/>
                  </a:cubicBezTo>
                  <a:cubicBezTo>
                    <a:pt x="95814" y="3134"/>
                    <a:pt x="89546" y="12145"/>
                    <a:pt x="87587" y="24681"/>
                  </a:cubicBezTo>
                  <a:cubicBezTo>
                    <a:pt x="84453" y="43878"/>
                    <a:pt x="80927" y="62683"/>
                    <a:pt x="78576" y="81880"/>
                  </a:cubicBezTo>
                  <a:cubicBezTo>
                    <a:pt x="77793" y="88931"/>
                    <a:pt x="76618" y="95983"/>
                    <a:pt x="78576" y="103035"/>
                  </a:cubicBezTo>
                  <a:cubicBezTo>
                    <a:pt x="77793" y="109303"/>
                    <a:pt x="76226" y="115572"/>
                    <a:pt x="75834" y="121840"/>
                  </a:cubicBezTo>
                  <a:cubicBezTo>
                    <a:pt x="75051" y="137119"/>
                    <a:pt x="67607" y="152006"/>
                    <a:pt x="70741" y="167285"/>
                  </a:cubicBezTo>
                  <a:cubicBezTo>
                    <a:pt x="84453" y="232710"/>
                    <a:pt x="98948" y="298136"/>
                    <a:pt x="112269" y="363561"/>
                  </a:cubicBezTo>
                  <a:cubicBezTo>
                    <a:pt x="115403" y="378448"/>
                    <a:pt x="122455" y="393727"/>
                    <a:pt x="120104" y="408614"/>
                  </a:cubicBezTo>
                  <a:cubicBezTo>
                    <a:pt x="105217" y="499113"/>
                    <a:pt x="89154" y="589611"/>
                    <a:pt x="73484" y="680110"/>
                  </a:cubicBezTo>
                  <a:cubicBezTo>
                    <a:pt x="57421" y="772958"/>
                    <a:pt x="41750" y="865416"/>
                    <a:pt x="25688" y="958265"/>
                  </a:cubicBezTo>
                  <a:cubicBezTo>
                    <a:pt x="9625" y="1050330"/>
                    <a:pt x="1636" y="1055698"/>
                    <a:pt x="49" y="1282332"/>
                  </a:cubicBezTo>
                  <a:cubicBezTo>
                    <a:pt x="-1605" y="1518462"/>
                    <a:pt x="39383" y="2461082"/>
                    <a:pt x="29980" y="2517104"/>
                  </a:cubicBezTo>
                  <a:cubicBezTo>
                    <a:pt x="170066" y="2537267"/>
                    <a:pt x="924771" y="2554781"/>
                    <a:pt x="1145986" y="2535262"/>
                  </a:cubicBezTo>
                  <a:lnTo>
                    <a:pt x="1039192" y="1403313"/>
                  </a:lnTo>
                  <a:cubicBezTo>
                    <a:pt x="981602" y="1190583"/>
                    <a:pt x="923620" y="977070"/>
                    <a:pt x="864463" y="763556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391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A88BE74-F34D-4580-877C-B2BBF422C51C}"/>
                </a:ext>
              </a:extLst>
            </p:cNvPr>
            <p:cNvSpPr/>
            <p:nvPr/>
          </p:nvSpPr>
          <p:spPr>
            <a:xfrm>
              <a:off x="4801957" y="4049861"/>
              <a:ext cx="644636" cy="3105570"/>
            </a:xfrm>
            <a:custGeom>
              <a:avLst/>
              <a:gdLst>
                <a:gd name="connsiteX0" fmla="*/ 63719 w 368261"/>
                <a:gd name="connsiteY0" fmla="*/ 1189117 h 1190974"/>
                <a:gd name="connsiteX1" fmla="*/ 49615 w 368261"/>
                <a:gd name="connsiteY1" fmla="*/ 373064 h 1190974"/>
                <a:gd name="connsiteX2" fmla="*/ 55883 w 368261"/>
                <a:gd name="connsiteY2" fmla="*/ 340155 h 1190974"/>
                <a:gd name="connsiteX3" fmla="*/ 103287 w 368261"/>
                <a:gd name="connsiteY3" fmla="*/ 224975 h 1190974"/>
                <a:gd name="connsiteX4" fmla="*/ 1819 w 368261"/>
                <a:gd name="connsiteY4" fmla="*/ 97651 h 1190974"/>
                <a:gd name="connsiteX5" fmla="*/ 116999 w 368261"/>
                <a:gd name="connsiteY5" fmla="*/ 6369 h 1190974"/>
                <a:gd name="connsiteX6" fmla="*/ 151475 w 368261"/>
                <a:gd name="connsiteY6" fmla="*/ 2843 h 1190974"/>
                <a:gd name="connsiteX7" fmla="*/ 308574 w 368261"/>
                <a:gd name="connsiteY7" fmla="*/ 104311 h 1190974"/>
                <a:gd name="connsiteX8" fmla="*/ 229045 w 368261"/>
                <a:gd name="connsiteY8" fmla="*/ 224584 h 1190974"/>
                <a:gd name="connsiteX9" fmla="*/ 282717 w 368261"/>
                <a:gd name="connsiteY9" fmla="*/ 331536 h 1190974"/>
                <a:gd name="connsiteX10" fmla="*/ 298780 w 368261"/>
                <a:gd name="connsiteY10" fmla="*/ 378940 h 1190974"/>
                <a:gd name="connsiteX11" fmla="*/ 372040 w 368261"/>
                <a:gd name="connsiteY11" fmla="*/ 1190684 h 1190974"/>
                <a:gd name="connsiteX12" fmla="*/ 63719 w 368261"/>
                <a:gd name="connsiteY12" fmla="*/ 1189117 h 1190974"/>
                <a:gd name="connsiteX0" fmla="*/ 98537 w 372040"/>
                <a:gd name="connsiteY0" fmla="*/ 2129196 h 2129213"/>
                <a:gd name="connsiteX1" fmla="*/ 49615 w 372040"/>
                <a:gd name="connsiteY1" fmla="*/ 373064 h 2129213"/>
                <a:gd name="connsiteX2" fmla="*/ 55883 w 372040"/>
                <a:gd name="connsiteY2" fmla="*/ 340155 h 2129213"/>
                <a:gd name="connsiteX3" fmla="*/ 103287 w 372040"/>
                <a:gd name="connsiteY3" fmla="*/ 224975 h 2129213"/>
                <a:gd name="connsiteX4" fmla="*/ 1819 w 372040"/>
                <a:gd name="connsiteY4" fmla="*/ 97651 h 2129213"/>
                <a:gd name="connsiteX5" fmla="*/ 116999 w 372040"/>
                <a:gd name="connsiteY5" fmla="*/ 6369 h 2129213"/>
                <a:gd name="connsiteX6" fmla="*/ 151475 w 372040"/>
                <a:gd name="connsiteY6" fmla="*/ 2843 h 2129213"/>
                <a:gd name="connsiteX7" fmla="*/ 308574 w 372040"/>
                <a:gd name="connsiteY7" fmla="*/ 104311 h 2129213"/>
                <a:gd name="connsiteX8" fmla="*/ 229045 w 372040"/>
                <a:gd name="connsiteY8" fmla="*/ 224584 h 2129213"/>
                <a:gd name="connsiteX9" fmla="*/ 282717 w 372040"/>
                <a:gd name="connsiteY9" fmla="*/ 331536 h 2129213"/>
                <a:gd name="connsiteX10" fmla="*/ 298780 w 372040"/>
                <a:gd name="connsiteY10" fmla="*/ 378940 h 2129213"/>
                <a:gd name="connsiteX11" fmla="*/ 372040 w 372040"/>
                <a:gd name="connsiteY11" fmla="*/ 1190684 h 2129213"/>
                <a:gd name="connsiteX12" fmla="*/ 98537 w 372040"/>
                <a:gd name="connsiteY12" fmla="*/ 2129196 h 2129213"/>
                <a:gd name="connsiteX0" fmla="*/ 98537 w 460667"/>
                <a:gd name="connsiteY0" fmla="*/ 2129196 h 2130772"/>
                <a:gd name="connsiteX1" fmla="*/ 49615 w 460667"/>
                <a:gd name="connsiteY1" fmla="*/ 373064 h 2130772"/>
                <a:gd name="connsiteX2" fmla="*/ 55883 w 460667"/>
                <a:gd name="connsiteY2" fmla="*/ 340155 h 2130772"/>
                <a:gd name="connsiteX3" fmla="*/ 103287 w 460667"/>
                <a:gd name="connsiteY3" fmla="*/ 224975 h 2130772"/>
                <a:gd name="connsiteX4" fmla="*/ 1819 w 460667"/>
                <a:gd name="connsiteY4" fmla="*/ 97651 h 2130772"/>
                <a:gd name="connsiteX5" fmla="*/ 116999 w 460667"/>
                <a:gd name="connsiteY5" fmla="*/ 6369 h 2130772"/>
                <a:gd name="connsiteX6" fmla="*/ 151475 w 460667"/>
                <a:gd name="connsiteY6" fmla="*/ 2843 h 2130772"/>
                <a:gd name="connsiteX7" fmla="*/ 308574 w 460667"/>
                <a:gd name="connsiteY7" fmla="*/ 104311 h 2130772"/>
                <a:gd name="connsiteX8" fmla="*/ 229045 w 460667"/>
                <a:gd name="connsiteY8" fmla="*/ 224584 h 2130772"/>
                <a:gd name="connsiteX9" fmla="*/ 282717 w 460667"/>
                <a:gd name="connsiteY9" fmla="*/ 331536 h 2130772"/>
                <a:gd name="connsiteX10" fmla="*/ 298780 w 460667"/>
                <a:gd name="connsiteY10" fmla="*/ 378940 h 2130772"/>
                <a:gd name="connsiteX11" fmla="*/ 460667 w 460667"/>
                <a:gd name="connsiteY11" fmla="*/ 2121268 h 2130772"/>
                <a:gd name="connsiteX12" fmla="*/ 98537 w 460667"/>
                <a:gd name="connsiteY12" fmla="*/ 2129196 h 2130772"/>
                <a:gd name="connsiteX0" fmla="*/ 95371 w 460667"/>
                <a:gd name="connsiteY0" fmla="*/ 2126030 h 2128193"/>
                <a:gd name="connsiteX1" fmla="*/ 49615 w 460667"/>
                <a:gd name="connsiteY1" fmla="*/ 373064 h 2128193"/>
                <a:gd name="connsiteX2" fmla="*/ 55883 w 460667"/>
                <a:gd name="connsiteY2" fmla="*/ 340155 h 2128193"/>
                <a:gd name="connsiteX3" fmla="*/ 103287 w 460667"/>
                <a:gd name="connsiteY3" fmla="*/ 224975 h 2128193"/>
                <a:gd name="connsiteX4" fmla="*/ 1819 w 460667"/>
                <a:gd name="connsiteY4" fmla="*/ 97651 h 2128193"/>
                <a:gd name="connsiteX5" fmla="*/ 116999 w 460667"/>
                <a:gd name="connsiteY5" fmla="*/ 6369 h 2128193"/>
                <a:gd name="connsiteX6" fmla="*/ 151475 w 460667"/>
                <a:gd name="connsiteY6" fmla="*/ 2843 h 2128193"/>
                <a:gd name="connsiteX7" fmla="*/ 308574 w 460667"/>
                <a:gd name="connsiteY7" fmla="*/ 104311 h 2128193"/>
                <a:gd name="connsiteX8" fmla="*/ 229045 w 460667"/>
                <a:gd name="connsiteY8" fmla="*/ 224584 h 2128193"/>
                <a:gd name="connsiteX9" fmla="*/ 282717 w 460667"/>
                <a:gd name="connsiteY9" fmla="*/ 331536 h 2128193"/>
                <a:gd name="connsiteX10" fmla="*/ 298780 w 460667"/>
                <a:gd name="connsiteY10" fmla="*/ 378940 h 2128193"/>
                <a:gd name="connsiteX11" fmla="*/ 460667 w 460667"/>
                <a:gd name="connsiteY11" fmla="*/ 2121268 h 2128193"/>
                <a:gd name="connsiteX12" fmla="*/ 95371 w 460667"/>
                <a:gd name="connsiteY12" fmla="*/ 2126030 h 2128193"/>
                <a:gd name="connsiteX0" fmla="*/ 88263 w 460667"/>
                <a:gd name="connsiteY0" fmla="*/ 2310845 h 2310931"/>
                <a:gd name="connsiteX1" fmla="*/ 49615 w 460667"/>
                <a:gd name="connsiteY1" fmla="*/ 373064 h 2310931"/>
                <a:gd name="connsiteX2" fmla="*/ 55883 w 460667"/>
                <a:gd name="connsiteY2" fmla="*/ 340155 h 2310931"/>
                <a:gd name="connsiteX3" fmla="*/ 103287 w 460667"/>
                <a:gd name="connsiteY3" fmla="*/ 224975 h 2310931"/>
                <a:gd name="connsiteX4" fmla="*/ 1819 w 460667"/>
                <a:gd name="connsiteY4" fmla="*/ 97651 h 2310931"/>
                <a:gd name="connsiteX5" fmla="*/ 116999 w 460667"/>
                <a:gd name="connsiteY5" fmla="*/ 6369 h 2310931"/>
                <a:gd name="connsiteX6" fmla="*/ 151475 w 460667"/>
                <a:gd name="connsiteY6" fmla="*/ 2843 h 2310931"/>
                <a:gd name="connsiteX7" fmla="*/ 308574 w 460667"/>
                <a:gd name="connsiteY7" fmla="*/ 104311 h 2310931"/>
                <a:gd name="connsiteX8" fmla="*/ 229045 w 460667"/>
                <a:gd name="connsiteY8" fmla="*/ 224584 h 2310931"/>
                <a:gd name="connsiteX9" fmla="*/ 282717 w 460667"/>
                <a:gd name="connsiteY9" fmla="*/ 331536 h 2310931"/>
                <a:gd name="connsiteX10" fmla="*/ 298780 w 460667"/>
                <a:gd name="connsiteY10" fmla="*/ 378940 h 2310931"/>
                <a:gd name="connsiteX11" fmla="*/ 460667 w 460667"/>
                <a:gd name="connsiteY11" fmla="*/ 2121268 h 2310931"/>
                <a:gd name="connsiteX12" fmla="*/ 88263 w 460667"/>
                <a:gd name="connsiteY12" fmla="*/ 2310845 h 2310931"/>
                <a:gd name="connsiteX0" fmla="*/ 88263 w 481992"/>
                <a:gd name="connsiteY0" fmla="*/ 2310845 h 2322026"/>
                <a:gd name="connsiteX1" fmla="*/ 49615 w 481992"/>
                <a:gd name="connsiteY1" fmla="*/ 373064 h 2322026"/>
                <a:gd name="connsiteX2" fmla="*/ 55883 w 481992"/>
                <a:gd name="connsiteY2" fmla="*/ 340155 h 2322026"/>
                <a:gd name="connsiteX3" fmla="*/ 103287 w 481992"/>
                <a:gd name="connsiteY3" fmla="*/ 224975 h 2322026"/>
                <a:gd name="connsiteX4" fmla="*/ 1819 w 481992"/>
                <a:gd name="connsiteY4" fmla="*/ 97651 h 2322026"/>
                <a:gd name="connsiteX5" fmla="*/ 116999 w 481992"/>
                <a:gd name="connsiteY5" fmla="*/ 6369 h 2322026"/>
                <a:gd name="connsiteX6" fmla="*/ 151475 w 481992"/>
                <a:gd name="connsiteY6" fmla="*/ 2843 h 2322026"/>
                <a:gd name="connsiteX7" fmla="*/ 308574 w 481992"/>
                <a:gd name="connsiteY7" fmla="*/ 104311 h 2322026"/>
                <a:gd name="connsiteX8" fmla="*/ 229045 w 481992"/>
                <a:gd name="connsiteY8" fmla="*/ 224584 h 2322026"/>
                <a:gd name="connsiteX9" fmla="*/ 282717 w 481992"/>
                <a:gd name="connsiteY9" fmla="*/ 331536 h 2322026"/>
                <a:gd name="connsiteX10" fmla="*/ 298780 w 481992"/>
                <a:gd name="connsiteY10" fmla="*/ 378940 h 2322026"/>
                <a:gd name="connsiteX11" fmla="*/ 481992 w 481992"/>
                <a:gd name="connsiteY11" fmla="*/ 2320300 h 2322026"/>
                <a:gd name="connsiteX12" fmla="*/ 88263 w 481992"/>
                <a:gd name="connsiteY12" fmla="*/ 2310845 h 2322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81992" h="2322026">
                  <a:moveTo>
                    <a:pt x="88263" y="2310845"/>
                  </a:moveTo>
                  <a:cubicBezTo>
                    <a:pt x="81603" y="2254038"/>
                    <a:pt x="54708" y="601073"/>
                    <a:pt x="49615" y="373064"/>
                  </a:cubicBezTo>
                  <a:cubicBezTo>
                    <a:pt x="49223" y="361702"/>
                    <a:pt x="51182" y="350733"/>
                    <a:pt x="55883" y="340155"/>
                  </a:cubicBezTo>
                  <a:cubicBezTo>
                    <a:pt x="71946" y="301762"/>
                    <a:pt x="87225" y="263369"/>
                    <a:pt x="103287" y="224975"/>
                  </a:cubicBezTo>
                  <a:cubicBezTo>
                    <a:pt x="122092" y="180705"/>
                    <a:pt x="-17377" y="132126"/>
                    <a:pt x="1819" y="97651"/>
                  </a:cubicBezTo>
                  <a:cubicBezTo>
                    <a:pt x="21800" y="62000"/>
                    <a:pt x="71162" y="3235"/>
                    <a:pt x="116999" y="6369"/>
                  </a:cubicBezTo>
                  <a:cubicBezTo>
                    <a:pt x="128752" y="7152"/>
                    <a:pt x="140505" y="8327"/>
                    <a:pt x="151475" y="2843"/>
                  </a:cubicBezTo>
                  <a:cubicBezTo>
                    <a:pt x="187909" y="-15179"/>
                    <a:pt x="343049" y="56515"/>
                    <a:pt x="308574" y="104311"/>
                  </a:cubicBezTo>
                  <a:cubicBezTo>
                    <a:pt x="285459" y="136436"/>
                    <a:pt x="231787" y="184231"/>
                    <a:pt x="229045" y="224584"/>
                  </a:cubicBezTo>
                  <a:cubicBezTo>
                    <a:pt x="226694" y="259059"/>
                    <a:pt x="263520" y="305680"/>
                    <a:pt x="282717" y="331536"/>
                  </a:cubicBezTo>
                  <a:cubicBezTo>
                    <a:pt x="299171" y="354259"/>
                    <a:pt x="292119" y="344073"/>
                    <a:pt x="298780" y="378940"/>
                  </a:cubicBezTo>
                  <a:cubicBezTo>
                    <a:pt x="312491" y="451025"/>
                    <a:pt x="477683" y="2268978"/>
                    <a:pt x="481992" y="2320300"/>
                  </a:cubicBezTo>
                  <a:cubicBezTo>
                    <a:pt x="421660" y="2326176"/>
                    <a:pt x="165833" y="2315546"/>
                    <a:pt x="88263" y="2310845"/>
                  </a:cubicBezTo>
                  <a:close/>
                </a:path>
              </a:pathLst>
            </a:custGeom>
            <a:solidFill>
              <a:schemeClr val="accent1"/>
            </a:solidFill>
            <a:ln w="391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44BB353F-7FC9-4E49-8B12-F4DB8B9F0DE8}"/>
                </a:ext>
              </a:extLst>
            </p:cNvPr>
            <p:cNvSpPr/>
            <p:nvPr/>
          </p:nvSpPr>
          <p:spPr>
            <a:xfrm>
              <a:off x="4590789" y="1937479"/>
              <a:ext cx="818792" cy="263183"/>
            </a:xfrm>
            <a:custGeom>
              <a:avLst/>
              <a:gdLst>
                <a:gd name="connsiteX0" fmla="*/ 1230630 w 1333500"/>
                <a:gd name="connsiteY0" fmla="*/ 276508 h 428625"/>
                <a:gd name="connsiteX1" fmla="*/ 1150620 w 1333500"/>
                <a:gd name="connsiteY1" fmla="*/ 206975 h 428625"/>
                <a:gd name="connsiteX2" fmla="*/ 982028 w 1333500"/>
                <a:gd name="connsiteY2" fmla="*/ 91723 h 428625"/>
                <a:gd name="connsiteX3" fmla="*/ 752475 w 1333500"/>
                <a:gd name="connsiteY3" fmla="*/ 283 h 428625"/>
                <a:gd name="connsiteX4" fmla="*/ 647700 w 1333500"/>
                <a:gd name="connsiteY4" fmla="*/ 26000 h 428625"/>
                <a:gd name="connsiteX5" fmla="*/ 603885 w 1333500"/>
                <a:gd name="connsiteY5" fmla="*/ 46955 h 428625"/>
                <a:gd name="connsiteX6" fmla="*/ 436245 w 1333500"/>
                <a:gd name="connsiteY6" fmla="*/ 119345 h 428625"/>
                <a:gd name="connsiteX7" fmla="*/ 383858 w 1333500"/>
                <a:gd name="connsiteY7" fmla="*/ 133633 h 428625"/>
                <a:gd name="connsiteX8" fmla="*/ 304800 w 1333500"/>
                <a:gd name="connsiteY8" fmla="*/ 155540 h 428625"/>
                <a:gd name="connsiteX9" fmla="*/ 251460 w 1333500"/>
                <a:gd name="connsiteY9" fmla="*/ 172685 h 428625"/>
                <a:gd name="connsiteX10" fmla="*/ 131445 w 1333500"/>
                <a:gd name="connsiteY10" fmla="*/ 224120 h 428625"/>
                <a:gd name="connsiteX11" fmla="*/ 25718 w 1333500"/>
                <a:gd name="connsiteY11" fmla="*/ 301273 h 428625"/>
                <a:gd name="connsiteX12" fmla="*/ 0 w 1333500"/>
                <a:gd name="connsiteY12" fmla="*/ 328895 h 428625"/>
                <a:gd name="connsiteX13" fmla="*/ 24765 w 1333500"/>
                <a:gd name="connsiteY13" fmla="*/ 321275 h 428625"/>
                <a:gd name="connsiteX14" fmla="*/ 68580 w 1333500"/>
                <a:gd name="connsiteY14" fmla="*/ 309845 h 428625"/>
                <a:gd name="connsiteX15" fmla="*/ 93345 w 1333500"/>
                <a:gd name="connsiteY15" fmla="*/ 303178 h 428625"/>
                <a:gd name="connsiteX16" fmla="*/ 229553 w 1333500"/>
                <a:gd name="connsiteY16" fmla="*/ 291748 h 428625"/>
                <a:gd name="connsiteX17" fmla="*/ 270510 w 1333500"/>
                <a:gd name="connsiteY17" fmla="*/ 315560 h 428625"/>
                <a:gd name="connsiteX18" fmla="*/ 280988 w 1333500"/>
                <a:gd name="connsiteY18" fmla="*/ 329848 h 428625"/>
                <a:gd name="connsiteX19" fmla="*/ 285750 w 1333500"/>
                <a:gd name="connsiteY19" fmla="*/ 338420 h 428625"/>
                <a:gd name="connsiteX20" fmla="*/ 301943 w 1333500"/>
                <a:gd name="connsiteY20" fmla="*/ 356518 h 428625"/>
                <a:gd name="connsiteX21" fmla="*/ 322898 w 1333500"/>
                <a:gd name="connsiteY21" fmla="*/ 365090 h 428625"/>
                <a:gd name="connsiteX22" fmla="*/ 367665 w 1333500"/>
                <a:gd name="connsiteY22" fmla="*/ 359375 h 428625"/>
                <a:gd name="connsiteX23" fmla="*/ 371475 w 1333500"/>
                <a:gd name="connsiteY23" fmla="*/ 357470 h 428625"/>
                <a:gd name="connsiteX24" fmla="*/ 389573 w 1333500"/>
                <a:gd name="connsiteY24" fmla="*/ 356518 h 428625"/>
                <a:gd name="connsiteX25" fmla="*/ 397193 w 1333500"/>
                <a:gd name="connsiteY25" fmla="*/ 357470 h 428625"/>
                <a:gd name="connsiteX26" fmla="*/ 426720 w 1333500"/>
                <a:gd name="connsiteY26" fmla="*/ 352708 h 428625"/>
                <a:gd name="connsiteX27" fmla="*/ 456248 w 1333500"/>
                <a:gd name="connsiteY27" fmla="*/ 348898 h 428625"/>
                <a:gd name="connsiteX28" fmla="*/ 541973 w 1333500"/>
                <a:gd name="connsiteY28" fmla="*/ 350803 h 428625"/>
                <a:gd name="connsiteX29" fmla="*/ 674370 w 1333500"/>
                <a:gd name="connsiteY29" fmla="*/ 409858 h 428625"/>
                <a:gd name="connsiteX30" fmla="*/ 674370 w 1333500"/>
                <a:gd name="connsiteY30" fmla="*/ 416525 h 428625"/>
                <a:gd name="connsiteX31" fmla="*/ 701993 w 1333500"/>
                <a:gd name="connsiteY31" fmla="*/ 436528 h 428625"/>
                <a:gd name="connsiteX32" fmla="*/ 1025843 w 1333500"/>
                <a:gd name="connsiteY32" fmla="*/ 414620 h 428625"/>
                <a:gd name="connsiteX33" fmla="*/ 1026795 w 1333500"/>
                <a:gd name="connsiteY33" fmla="*/ 413668 h 428625"/>
                <a:gd name="connsiteX34" fmla="*/ 1044893 w 1333500"/>
                <a:gd name="connsiteY34" fmla="*/ 415573 h 428625"/>
                <a:gd name="connsiteX35" fmla="*/ 1095375 w 1333500"/>
                <a:gd name="connsiteY35" fmla="*/ 413668 h 428625"/>
                <a:gd name="connsiteX36" fmla="*/ 1098233 w 1333500"/>
                <a:gd name="connsiteY36" fmla="*/ 411763 h 428625"/>
                <a:gd name="connsiteX37" fmla="*/ 1220153 w 1333500"/>
                <a:gd name="connsiteY37" fmla="*/ 406048 h 428625"/>
                <a:gd name="connsiteX38" fmla="*/ 1234440 w 1333500"/>
                <a:gd name="connsiteY38" fmla="*/ 406048 h 428625"/>
                <a:gd name="connsiteX39" fmla="*/ 1300163 w 1333500"/>
                <a:gd name="connsiteY39" fmla="*/ 407000 h 428625"/>
                <a:gd name="connsiteX40" fmla="*/ 1338263 w 1333500"/>
                <a:gd name="connsiteY40" fmla="*/ 389855 h 428625"/>
                <a:gd name="connsiteX41" fmla="*/ 1230630 w 1333500"/>
                <a:gd name="connsiteY41" fmla="*/ 276508 h 428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333500" h="428625">
                  <a:moveTo>
                    <a:pt x="1230630" y="276508"/>
                  </a:moveTo>
                  <a:cubicBezTo>
                    <a:pt x="1210628" y="252695"/>
                    <a:pt x="1152525" y="212690"/>
                    <a:pt x="1150620" y="206975"/>
                  </a:cubicBezTo>
                  <a:cubicBezTo>
                    <a:pt x="1094423" y="168875"/>
                    <a:pt x="1039178" y="128870"/>
                    <a:pt x="982028" y="91723"/>
                  </a:cubicBezTo>
                  <a:cubicBezTo>
                    <a:pt x="927735" y="56480"/>
                    <a:pt x="766763" y="283"/>
                    <a:pt x="752475" y="283"/>
                  </a:cubicBezTo>
                  <a:cubicBezTo>
                    <a:pt x="714375" y="-1622"/>
                    <a:pt x="680085" y="5998"/>
                    <a:pt x="647700" y="26000"/>
                  </a:cubicBezTo>
                  <a:cubicBezTo>
                    <a:pt x="636270" y="34573"/>
                    <a:pt x="609600" y="43145"/>
                    <a:pt x="603885" y="46955"/>
                  </a:cubicBezTo>
                  <a:cubicBezTo>
                    <a:pt x="550545" y="76483"/>
                    <a:pt x="498158" y="107915"/>
                    <a:pt x="436245" y="119345"/>
                  </a:cubicBezTo>
                  <a:cubicBezTo>
                    <a:pt x="436245" y="119345"/>
                    <a:pt x="392430" y="128870"/>
                    <a:pt x="383858" y="133633"/>
                  </a:cubicBezTo>
                  <a:cubicBezTo>
                    <a:pt x="374333" y="140300"/>
                    <a:pt x="315278" y="150778"/>
                    <a:pt x="304800" y="155540"/>
                  </a:cubicBezTo>
                  <a:cubicBezTo>
                    <a:pt x="292418" y="162208"/>
                    <a:pt x="257175" y="171733"/>
                    <a:pt x="251460" y="172685"/>
                  </a:cubicBezTo>
                  <a:cubicBezTo>
                    <a:pt x="239078" y="175543"/>
                    <a:pt x="153353" y="200308"/>
                    <a:pt x="131445" y="224120"/>
                  </a:cubicBezTo>
                  <a:cubicBezTo>
                    <a:pt x="110490" y="241265"/>
                    <a:pt x="56198" y="268888"/>
                    <a:pt x="25718" y="301273"/>
                  </a:cubicBezTo>
                  <a:cubicBezTo>
                    <a:pt x="19050" y="307940"/>
                    <a:pt x="9525" y="312703"/>
                    <a:pt x="0" y="328895"/>
                  </a:cubicBezTo>
                  <a:cubicBezTo>
                    <a:pt x="6668" y="321275"/>
                    <a:pt x="20955" y="323180"/>
                    <a:pt x="24765" y="321275"/>
                  </a:cubicBezTo>
                  <a:cubicBezTo>
                    <a:pt x="39053" y="317465"/>
                    <a:pt x="53340" y="313655"/>
                    <a:pt x="68580" y="309845"/>
                  </a:cubicBezTo>
                  <a:cubicBezTo>
                    <a:pt x="76200" y="307940"/>
                    <a:pt x="84773" y="306035"/>
                    <a:pt x="93345" y="303178"/>
                  </a:cubicBezTo>
                  <a:cubicBezTo>
                    <a:pt x="143828" y="286985"/>
                    <a:pt x="183833" y="282223"/>
                    <a:pt x="229553" y="291748"/>
                  </a:cubicBezTo>
                  <a:cubicBezTo>
                    <a:pt x="249555" y="295558"/>
                    <a:pt x="260985" y="303178"/>
                    <a:pt x="270510" y="315560"/>
                  </a:cubicBezTo>
                  <a:cubicBezTo>
                    <a:pt x="275273" y="320323"/>
                    <a:pt x="278130" y="323180"/>
                    <a:pt x="280988" y="329848"/>
                  </a:cubicBezTo>
                  <a:cubicBezTo>
                    <a:pt x="281940" y="332705"/>
                    <a:pt x="284798" y="336515"/>
                    <a:pt x="285750" y="338420"/>
                  </a:cubicBezTo>
                  <a:cubicBezTo>
                    <a:pt x="291465" y="345088"/>
                    <a:pt x="296228" y="351755"/>
                    <a:pt x="301943" y="356518"/>
                  </a:cubicBezTo>
                  <a:cubicBezTo>
                    <a:pt x="308610" y="361280"/>
                    <a:pt x="315278" y="364138"/>
                    <a:pt x="322898" y="365090"/>
                  </a:cubicBezTo>
                  <a:cubicBezTo>
                    <a:pt x="333375" y="366043"/>
                    <a:pt x="345758" y="365090"/>
                    <a:pt x="367665" y="359375"/>
                  </a:cubicBezTo>
                  <a:cubicBezTo>
                    <a:pt x="368618" y="359375"/>
                    <a:pt x="371475" y="358423"/>
                    <a:pt x="371475" y="357470"/>
                  </a:cubicBezTo>
                  <a:cubicBezTo>
                    <a:pt x="374333" y="354613"/>
                    <a:pt x="382905" y="353660"/>
                    <a:pt x="389573" y="356518"/>
                  </a:cubicBezTo>
                  <a:cubicBezTo>
                    <a:pt x="392430" y="358423"/>
                    <a:pt x="394335" y="358423"/>
                    <a:pt x="397193" y="357470"/>
                  </a:cubicBezTo>
                  <a:cubicBezTo>
                    <a:pt x="397193" y="357470"/>
                    <a:pt x="421005" y="356518"/>
                    <a:pt x="426720" y="352708"/>
                  </a:cubicBezTo>
                  <a:cubicBezTo>
                    <a:pt x="436245" y="345088"/>
                    <a:pt x="446723" y="347945"/>
                    <a:pt x="456248" y="348898"/>
                  </a:cubicBezTo>
                  <a:cubicBezTo>
                    <a:pt x="484823" y="349850"/>
                    <a:pt x="513398" y="350803"/>
                    <a:pt x="541973" y="350803"/>
                  </a:cubicBezTo>
                  <a:cubicBezTo>
                    <a:pt x="592455" y="355565"/>
                    <a:pt x="640080" y="368900"/>
                    <a:pt x="674370" y="409858"/>
                  </a:cubicBezTo>
                  <a:cubicBezTo>
                    <a:pt x="674370" y="412715"/>
                    <a:pt x="674370" y="414620"/>
                    <a:pt x="674370" y="416525"/>
                  </a:cubicBezTo>
                  <a:cubicBezTo>
                    <a:pt x="674370" y="431765"/>
                    <a:pt x="681990" y="437480"/>
                    <a:pt x="701993" y="436528"/>
                  </a:cubicBezTo>
                  <a:cubicBezTo>
                    <a:pt x="809625" y="427955"/>
                    <a:pt x="918210" y="422240"/>
                    <a:pt x="1025843" y="414620"/>
                  </a:cubicBezTo>
                  <a:cubicBezTo>
                    <a:pt x="1025843" y="414620"/>
                    <a:pt x="1026795" y="413668"/>
                    <a:pt x="1026795" y="413668"/>
                  </a:cubicBezTo>
                  <a:cubicBezTo>
                    <a:pt x="1032510" y="414620"/>
                    <a:pt x="1039178" y="414620"/>
                    <a:pt x="1044893" y="415573"/>
                  </a:cubicBezTo>
                  <a:cubicBezTo>
                    <a:pt x="1062038" y="414620"/>
                    <a:pt x="1078230" y="414620"/>
                    <a:pt x="1095375" y="413668"/>
                  </a:cubicBezTo>
                  <a:cubicBezTo>
                    <a:pt x="1096328" y="413668"/>
                    <a:pt x="1098233" y="412715"/>
                    <a:pt x="1098233" y="411763"/>
                  </a:cubicBezTo>
                  <a:cubicBezTo>
                    <a:pt x="1139190" y="408905"/>
                    <a:pt x="1180148" y="407000"/>
                    <a:pt x="1220153" y="406048"/>
                  </a:cubicBezTo>
                  <a:cubicBezTo>
                    <a:pt x="1224915" y="406048"/>
                    <a:pt x="1229678" y="405095"/>
                    <a:pt x="1234440" y="406048"/>
                  </a:cubicBezTo>
                  <a:cubicBezTo>
                    <a:pt x="1256348" y="406048"/>
                    <a:pt x="1278255" y="406048"/>
                    <a:pt x="1300163" y="407000"/>
                  </a:cubicBezTo>
                  <a:cubicBezTo>
                    <a:pt x="1316355" y="409858"/>
                    <a:pt x="1329690" y="406048"/>
                    <a:pt x="1338263" y="389855"/>
                  </a:cubicBezTo>
                  <a:cubicBezTo>
                    <a:pt x="1303973" y="350803"/>
                    <a:pt x="1272540" y="309845"/>
                    <a:pt x="1230630" y="276508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9" name="Graphic 124">
              <a:extLst>
                <a:ext uri="{FF2B5EF4-FFF2-40B4-BE49-F238E27FC236}">
                  <a16:creationId xmlns:a16="http://schemas.microsoft.com/office/drawing/2014/main" id="{CDA60429-8E45-491D-A72C-C6C59345D90F}"/>
                </a:ext>
              </a:extLst>
            </p:cNvPr>
            <p:cNvSpPr/>
            <p:nvPr/>
          </p:nvSpPr>
          <p:spPr>
            <a:xfrm>
              <a:off x="4101477" y="2612266"/>
              <a:ext cx="294726" cy="285062"/>
            </a:xfrm>
            <a:custGeom>
              <a:avLst/>
              <a:gdLst>
                <a:gd name="connsiteX0" fmla="*/ 113220 w 333642"/>
                <a:gd name="connsiteY0" fmla="*/ 0 h 322703"/>
                <a:gd name="connsiteX1" fmla="*/ 230815 w 333642"/>
                <a:gd name="connsiteY1" fmla="*/ 145490 h 322703"/>
                <a:gd name="connsiteX2" fmla="*/ 333642 w 333642"/>
                <a:gd name="connsiteY2" fmla="*/ 191434 h 322703"/>
                <a:gd name="connsiteX3" fmla="*/ 48132 w 333642"/>
                <a:gd name="connsiteY3" fmla="*/ 305747 h 322703"/>
                <a:gd name="connsiteX4" fmla="*/ 0 w 333642"/>
                <a:gd name="connsiteY4" fmla="*/ 322703 h 322703"/>
                <a:gd name="connsiteX5" fmla="*/ 31176 w 333642"/>
                <a:gd name="connsiteY5" fmla="*/ 234643 h 322703"/>
                <a:gd name="connsiteX6" fmla="*/ 113220 w 333642"/>
                <a:gd name="connsiteY6" fmla="*/ 0 h 32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3642" h="322703">
                  <a:moveTo>
                    <a:pt x="113220" y="0"/>
                  </a:moveTo>
                  <a:cubicBezTo>
                    <a:pt x="144943" y="57977"/>
                    <a:pt x="177760" y="98452"/>
                    <a:pt x="230815" y="145490"/>
                  </a:cubicBezTo>
                  <a:cubicBezTo>
                    <a:pt x="262538" y="166821"/>
                    <a:pt x="294261" y="180495"/>
                    <a:pt x="333642" y="191434"/>
                  </a:cubicBezTo>
                  <a:cubicBezTo>
                    <a:pt x="309029" y="201279"/>
                    <a:pt x="135098" y="270742"/>
                    <a:pt x="48132" y="305747"/>
                  </a:cubicBezTo>
                  <a:cubicBezTo>
                    <a:pt x="35005" y="310670"/>
                    <a:pt x="16409" y="317233"/>
                    <a:pt x="0" y="322703"/>
                  </a:cubicBezTo>
                  <a:cubicBezTo>
                    <a:pt x="12580" y="288792"/>
                    <a:pt x="19690" y="265820"/>
                    <a:pt x="31176" y="234643"/>
                  </a:cubicBezTo>
                  <a:cubicBezTo>
                    <a:pt x="57430" y="160258"/>
                    <a:pt x="104468" y="28989"/>
                    <a:pt x="113220" y="0"/>
                  </a:cubicBezTo>
                  <a:close/>
                </a:path>
              </a:pathLst>
            </a:custGeom>
            <a:solidFill>
              <a:srgbClr val="F9A687"/>
            </a:solidFill>
            <a:ln w="4506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D0F9368-8140-44B6-9B02-840CD38C7CD2}"/>
              </a:ext>
            </a:extLst>
          </p:cNvPr>
          <p:cNvGrpSpPr/>
          <p:nvPr/>
        </p:nvGrpSpPr>
        <p:grpSpPr>
          <a:xfrm>
            <a:off x="2747140" y="1785762"/>
            <a:ext cx="6148579" cy="3823745"/>
            <a:chOff x="2319764" y="1390827"/>
            <a:chExt cx="6148579" cy="3823745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B828EBEF-7B55-4298-9C0F-1B632CE4EE62}"/>
                </a:ext>
              </a:extLst>
            </p:cNvPr>
            <p:cNvGrpSpPr/>
            <p:nvPr/>
          </p:nvGrpSpPr>
          <p:grpSpPr>
            <a:xfrm>
              <a:off x="2319764" y="1390827"/>
              <a:ext cx="3823745" cy="3823745"/>
              <a:chOff x="2817898" y="2640907"/>
              <a:chExt cx="3960000" cy="3960000"/>
            </a:xfrm>
          </p:grpSpPr>
          <p:sp>
            <p:nvSpPr>
              <p:cNvPr id="50" name="Pie 56">
                <a:extLst>
                  <a:ext uri="{FF2B5EF4-FFF2-40B4-BE49-F238E27FC236}">
                    <a16:creationId xmlns:a16="http://schemas.microsoft.com/office/drawing/2014/main" id="{EFCEFF4E-A393-496F-8CF6-B7925E289C1A}"/>
                  </a:ext>
                </a:extLst>
              </p:cNvPr>
              <p:cNvSpPr/>
              <p:nvPr/>
            </p:nvSpPr>
            <p:spPr>
              <a:xfrm rot="9731289">
                <a:off x="3627898" y="3450907"/>
                <a:ext cx="2340000" cy="2340000"/>
              </a:xfrm>
              <a:prstGeom prst="pie">
                <a:avLst>
                  <a:gd name="adj1" fmla="val 13751092"/>
                  <a:gd name="adj2" fmla="val 16200000"/>
                </a:avLst>
              </a:prstGeom>
              <a:solidFill>
                <a:srgbClr val="F493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25">
                  <a:solidFill>
                    <a:schemeClr val="tx1"/>
                  </a:solidFill>
                </a:endParaRPr>
              </a:p>
            </p:txBody>
          </p:sp>
          <p:sp>
            <p:nvSpPr>
              <p:cNvPr id="51" name="Pie 57">
                <a:extLst>
                  <a:ext uri="{FF2B5EF4-FFF2-40B4-BE49-F238E27FC236}">
                    <a16:creationId xmlns:a16="http://schemas.microsoft.com/office/drawing/2014/main" id="{085BF1A3-0CD7-4BF2-8753-D295C5405469}"/>
                  </a:ext>
                </a:extLst>
              </p:cNvPr>
              <p:cNvSpPr/>
              <p:nvPr/>
            </p:nvSpPr>
            <p:spPr>
              <a:xfrm rot="7294677">
                <a:off x="3345371" y="3185469"/>
                <a:ext cx="2880000" cy="2880000"/>
              </a:xfrm>
              <a:prstGeom prst="pie">
                <a:avLst>
                  <a:gd name="adj1" fmla="val 13751092"/>
                  <a:gd name="adj2" fmla="val 16200000"/>
                </a:avLst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25">
                  <a:solidFill>
                    <a:schemeClr val="tx1"/>
                  </a:solidFill>
                </a:endParaRPr>
              </a:p>
            </p:txBody>
          </p:sp>
          <p:sp>
            <p:nvSpPr>
              <p:cNvPr id="52" name="Pie 58">
                <a:extLst>
                  <a:ext uri="{FF2B5EF4-FFF2-40B4-BE49-F238E27FC236}">
                    <a16:creationId xmlns:a16="http://schemas.microsoft.com/office/drawing/2014/main" id="{CD64F143-D4D2-44CC-B53F-FAE744685398}"/>
                  </a:ext>
                </a:extLst>
              </p:cNvPr>
              <p:cNvSpPr/>
              <p:nvPr/>
            </p:nvSpPr>
            <p:spPr>
              <a:xfrm rot="4918033">
                <a:off x="3075371" y="2915469"/>
                <a:ext cx="3420000" cy="3420000"/>
              </a:xfrm>
              <a:prstGeom prst="pie">
                <a:avLst>
                  <a:gd name="adj1" fmla="val 13751092"/>
                  <a:gd name="adj2" fmla="val 16200000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25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3" name="Pie 59">
                <a:extLst>
                  <a:ext uri="{FF2B5EF4-FFF2-40B4-BE49-F238E27FC236}">
                    <a16:creationId xmlns:a16="http://schemas.microsoft.com/office/drawing/2014/main" id="{58E4BE1E-01B2-4F3A-84E2-2835C8725E83}"/>
                  </a:ext>
                </a:extLst>
              </p:cNvPr>
              <p:cNvSpPr/>
              <p:nvPr/>
            </p:nvSpPr>
            <p:spPr>
              <a:xfrm rot="2490880">
                <a:off x="2817898" y="2640907"/>
                <a:ext cx="3960000" cy="3960000"/>
              </a:xfrm>
              <a:prstGeom prst="pie">
                <a:avLst>
                  <a:gd name="adj1" fmla="val 13751092"/>
                  <a:gd name="adj2" fmla="val 1620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25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B31CFABA-2CB9-4418-970E-FDA27648F5B8}"/>
                </a:ext>
              </a:extLst>
            </p:cNvPr>
            <p:cNvCxnSpPr/>
            <p:nvPr/>
          </p:nvCxnSpPr>
          <p:spPr>
            <a:xfrm>
              <a:off x="5680871" y="2582810"/>
              <a:ext cx="810000" cy="3158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oli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0E7DAB06-B591-46EA-9094-29BEDE84191E}"/>
                </a:ext>
              </a:extLst>
            </p:cNvPr>
            <p:cNvCxnSpPr/>
            <p:nvPr/>
          </p:nvCxnSpPr>
          <p:spPr>
            <a:xfrm>
              <a:off x="5522264" y="3453692"/>
              <a:ext cx="810000" cy="0"/>
            </a:xfrm>
            <a:prstGeom prst="straightConnector1">
              <a:avLst/>
            </a:prstGeom>
            <a:ln w="38100">
              <a:solidFill>
                <a:schemeClr val="bg1">
                  <a:lumMod val="65000"/>
                </a:schemeClr>
              </a:solidFill>
              <a:prstDash val="soli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E1FBD2F7-EEEC-48D0-BA0F-FB823BE3D896}"/>
                </a:ext>
              </a:extLst>
            </p:cNvPr>
            <p:cNvCxnSpPr/>
            <p:nvPr/>
          </p:nvCxnSpPr>
          <p:spPr>
            <a:xfrm>
              <a:off x="4694056" y="4291661"/>
              <a:ext cx="810000" cy="0"/>
            </a:xfrm>
            <a:prstGeom prst="straightConnector1">
              <a:avLst/>
            </a:prstGeom>
            <a:ln w="38100">
              <a:solidFill>
                <a:srgbClr val="F4932E"/>
              </a:solidFill>
              <a:prstDash val="soli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98107857-0946-4067-90A7-4A692BEC2E34}"/>
                </a:ext>
              </a:extLst>
            </p:cNvPr>
            <p:cNvCxnSpPr/>
            <p:nvPr/>
          </p:nvCxnSpPr>
          <p:spPr>
            <a:xfrm>
              <a:off x="4968241" y="1667306"/>
              <a:ext cx="810000" cy="0"/>
            </a:xfrm>
            <a:prstGeom prst="straightConnector1">
              <a:avLst/>
            </a:prstGeom>
            <a:ln w="38100">
              <a:solidFill>
                <a:schemeClr val="accent1"/>
              </a:solidFill>
              <a:prstDash val="soli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C2C21311-C2D1-40BC-90C0-B173D5ED12C9}"/>
                </a:ext>
              </a:extLst>
            </p:cNvPr>
            <p:cNvSpPr/>
            <p:nvPr/>
          </p:nvSpPr>
          <p:spPr>
            <a:xfrm>
              <a:off x="4352132" y="1657609"/>
              <a:ext cx="744588" cy="646324"/>
            </a:xfrm>
            <a:prstGeom prst="ellipse">
              <a:avLst/>
            </a:prstGeom>
            <a:blipFill>
              <a:blip r:embed="rId3"/>
              <a:stretch>
                <a:fillRect/>
              </a:stretch>
            </a:blipFill>
            <a:ln w="635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71B1ECAD-57FC-480B-85DC-9ED436CAE577}"/>
                </a:ext>
              </a:extLst>
            </p:cNvPr>
            <p:cNvSpPr/>
            <p:nvPr/>
          </p:nvSpPr>
          <p:spPr>
            <a:xfrm>
              <a:off x="4989636" y="2408321"/>
              <a:ext cx="599049" cy="543186"/>
            </a:xfrm>
            <a:prstGeom prst="ellipse">
              <a:avLst/>
            </a:prstGeom>
            <a:blipFill>
              <a:blip r:embed="rId4"/>
              <a:stretch>
                <a:fillRect/>
              </a:stretch>
            </a:blip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6EF5C312-5A00-4354-8EDB-469E45BD11FF}"/>
                </a:ext>
              </a:extLst>
            </p:cNvPr>
            <p:cNvSpPr/>
            <p:nvPr/>
          </p:nvSpPr>
          <p:spPr>
            <a:xfrm>
              <a:off x="4903184" y="3222202"/>
              <a:ext cx="596763" cy="543185"/>
            </a:xfrm>
            <a:prstGeom prst="ellipse">
              <a:avLst/>
            </a:prstGeom>
            <a:blipFill>
              <a:blip r:embed="rId5"/>
              <a:stretch>
                <a:fillRect/>
              </a:stretch>
            </a:blipFill>
            <a:ln w="635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34191557-1389-4C87-B22C-B993C0ECA9C0}"/>
                </a:ext>
              </a:extLst>
            </p:cNvPr>
            <p:cNvSpPr/>
            <p:nvPr/>
          </p:nvSpPr>
          <p:spPr>
            <a:xfrm>
              <a:off x="4518944" y="3744169"/>
              <a:ext cx="478006" cy="490023"/>
            </a:xfrm>
            <a:prstGeom prst="ellipse">
              <a:avLst/>
            </a:prstGeom>
            <a:blipFill>
              <a:blip r:embed="rId6"/>
              <a:stretch>
                <a:fillRect/>
              </a:stretch>
            </a:blipFill>
            <a:ln w="63500">
              <a:solidFill>
                <a:srgbClr val="F4932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D7AE2C9-0AFC-4D43-90AE-F03990ACFF11}"/>
                </a:ext>
              </a:extLst>
            </p:cNvPr>
            <p:cNvSpPr txBox="1"/>
            <p:nvPr/>
          </p:nvSpPr>
          <p:spPr>
            <a:xfrm>
              <a:off x="5835743" y="1484343"/>
              <a:ext cx="1391176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accent1"/>
                  </a:solidFill>
                  <a:cs typeface="Arial" pitchFamily="34" charset="0"/>
                </a:rPr>
                <a:t>Demographic</a:t>
              </a:r>
              <a:endParaRPr lang="ko-KR" altLang="en-US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  <p:sp>
          <p:nvSpPr>
            <p:cNvPr id="33" name="Text Placeholder 12">
              <a:extLst>
                <a:ext uri="{FF2B5EF4-FFF2-40B4-BE49-F238E27FC236}">
                  <a16:creationId xmlns:a16="http://schemas.microsoft.com/office/drawing/2014/main" id="{37F77C5F-936C-40D8-A623-3EEACFDD3DF7}"/>
                </a:ext>
              </a:extLst>
            </p:cNvPr>
            <p:cNvSpPr txBox="1">
              <a:spLocks/>
            </p:cNvSpPr>
            <p:nvPr/>
          </p:nvSpPr>
          <p:spPr>
            <a:xfrm>
              <a:off x="6509534" y="4141093"/>
              <a:ext cx="1602057" cy="645845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just">
                <a:buNone/>
              </a:pPr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whether or not a customer chooses to stay with the company.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32FF370-0E4B-4D94-A9BA-5FACE5528EEA}"/>
                </a:ext>
              </a:extLst>
            </p:cNvPr>
            <p:cNvSpPr txBox="1"/>
            <p:nvPr/>
          </p:nvSpPr>
          <p:spPr>
            <a:xfrm>
              <a:off x="6520649" y="2418938"/>
              <a:ext cx="1947694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accent2"/>
                  </a:solidFill>
                  <a:cs typeface="Arial" pitchFamily="34" charset="0"/>
                </a:rPr>
                <a:t>Account Information</a:t>
              </a:r>
              <a:endParaRPr lang="ko-KR" altLang="en-US" b="1" dirty="0">
                <a:solidFill>
                  <a:schemeClr val="accent2"/>
                </a:solidFill>
                <a:cs typeface="Arial" pitchFamily="34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43E6AE1-9C10-427A-B52D-FF0477697146}"/>
                </a:ext>
              </a:extLst>
            </p:cNvPr>
            <p:cNvSpPr txBox="1"/>
            <p:nvPr/>
          </p:nvSpPr>
          <p:spPr>
            <a:xfrm>
              <a:off x="6419318" y="3306025"/>
              <a:ext cx="1280069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accent3"/>
                  </a:solidFill>
                  <a:cs typeface="Arial" pitchFamily="34" charset="0"/>
                </a:rPr>
                <a:t>Service Type</a:t>
              </a:r>
              <a:endParaRPr lang="ko-KR" altLang="en-US" b="1" dirty="0">
                <a:solidFill>
                  <a:schemeClr val="accent3"/>
                </a:solidFill>
                <a:cs typeface="Arial" pitchFamily="34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1AA09CB1-B6AD-4274-B0FC-F00FAB4284D7}"/>
                </a:ext>
              </a:extLst>
            </p:cNvPr>
            <p:cNvSpPr txBox="1"/>
            <p:nvPr/>
          </p:nvSpPr>
          <p:spPr>
            <a:xfrm>
              <a:off x="5522264" y="4099195"/>
              <a:ext cx="1029344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accent4"/>
                  </a:solidFill>
                  <a:cs typeface="Arial" pitchFamily="34" charset="0"/>
                </a:rPr>
                <a:t>Customer Churn</a:t>
              </a:r>
              <a:endParaRPr lang="ko-KR" altLang="en-US" b="1" dirty="0">
                <a:solidFill>
                  <a:schemeClr val="accent4"/>
                </a:solidFill>
                <a:cs typeface="Arial" pitchFamily="34" charset="0"/>
              </a:endParaRPr>
            </a:p>
          </p:txBody>
        </p:sp>
        <p:sp>
          <p:nvSpPr>
            <p:cNvPr id="37" name="Text Placeholder 12">
              <a:extLst>
                <a:ext uri="{FF2B5EF4-FFF2-40B4-BE49-F238E27FC236}">
                  <a16:creationId xmlns:a16="http://schemas.microsoft.com/office/drawing/2014/main" id="{48B56774-6864-4645-AE84-0711181AF954}"/>
                </a:ext>
              </a:extLst>
            </p:cNvPr>
            <p:cNvSpPr txBox="1">
              <a:spLocks/>
            </p:cNvSpPr>
            <p:nvPr/>
          </p:nvSpPr>
          <p:spPr>
            <a:xfrm>
              <a:off x="5956016" y="2716483"/>
              <a:ext cx="2386872" cy="645845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just">
                <a:lnSpc>
                  <a:spcPct val="120000"/>
                </a:lnSpc>
                <a:spcBef>
                  <a:spcPts val="0"/>
                </a:spcBef>
                <a:buSzPts val="1000"/>
                <a:buNone/>
              </a:pPr>
              <a:r>
                <a:rPr lang="en-US" sz="9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tenure, contract type, payment method, paperless billing, monthly and total charges.</a:t>
              </a:r>
            </a:p>
          </p:txBody>
        </p:sp>
        <p:sp>
          <p:nvSpPr>
            <p:cNvPr id="38" name="Text Placeholder 12">
              <a:extLst>
                <a:ext uri="{FF2B5EF4-FFF2-40B4-BE49-F238E27FC236}">
                  <a16:creationId xmlns:a16="http://schemas.microsoft.com/office/drawing/2014/main" id="{0D15CBEE-4079-45A1-90A4-4D89F4697526}"/>
                </a:ext>
              </a:extLst>
            </p:cNvPr>
            <p:cNvSpPr txBox="1">
              <a:spLocks/>
            </p:cNvSpPr>
            <p:nvPr/>
          </p:nvSpPr>
          <p:spPr>
            <a:xfrm>
              <a:off x="5576484" y="3589094"/>
              <a:ext cx="2821610" cy="456738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just">
                <a:buNone/>
              </a:pPr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services the customers have signed up for such as phone, internet, online security, streaming, etc.</a:t>
              </a:r>
            </a:p>
          </p:txBody>
        </p:sp>
        <p:sp>
          <p:nvSpPr>
            <p:cNvPr id="39" name="Text Placeholder 12">
              <a:extLst>
                <a:ext uri="{FF2B5EF4-FFF2-40B4-BE49-F238E27FC236}">
                  <a16:creationId xmlns:a16="http://schemas.microsoft.com/office/drawing/2014/main" id="{34AAE17F-CD72-449E-9DA5-BCF98833534D}"/>
                </a:ext>
              </a:extLst>
            </p:cNvPr>
            <p:cNvSpPr txBox="1">
              <a:spLocks/>
            </p:cNvSpPr>
            <p:nvPr/>
          </p:nvSpPr>
          <p:spPr>
            <a:xfrm>
              <a:off x="5592415" y="1835814"/>
              <a:ext cx="1602057" cy="645845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just">
                <a:buNone/>
              </a:pPr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gender, age range, whether a customer has a partner or any dependents.</a:t>
              </a:r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3FED52BF-8FAD-4596-880F-6B3BE70CB176}"/>
                </a:ext>
              </a:extLst>
            </p:cNvPr>
            <p:cNvGrpSpPr/>
            <p:nvPr/>
          </p:nvGrpSpPr>
          <p:grpSpPr>
            <a:xfrm>
              <a:off x="2868627" y="2765604"/>
              <a:ext cx="2062760" cy="1092714"/>
              <a:chOff x="773154" y="3138879"/>
              <a:chExt cx="2862742" cy="1586502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ECCA3A04-9503-4409-9B60-4861409A9D78}"/>
                  </a:ext>
                </a:extLst>
              </p:cNvPr>
              <p:cNvGrpSpPr/>
              <p:nvPr userDrawn="1"/>
            </p:nvGrpSpPr>
            <p:grpSpPr>
              <a:xfrm>
                <a:off x="945641" y="3138879"/>
                <a:ext cx="2513902" cy="1391026"/>
                <a:chOff x="1618104" y="4774278"/>
                <a:chExt cx="2513902" cy="1391026"/>
              </a:xfrm>
            </p:grpSpPr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939B68AD-A584-41BD-B4F0-CD9EFEC4F447}"/>
                    </a:ext>
                  </a:extLst>
                </p:cNvPr>
                <p:cNvSpPr/>
                <p:nvPr userDrawn="1"/>
              </p:nvSpPr>
              <p:spPr>
                <a:xfrm>
                  <a:off x="1919177" y="4818888"/>
                  <a:ext cx="1881566" cy="117060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2000" dirty="0">
                      <a:solidFill>
                        <a:schemeClr val="tx1"/>
                      </a:solidFill>
                    </a:rPr>
                    <a:t>About Dataset</a:t>
                  </a:r>
                  <a:endParaRPr lang="ko-KR" altLang="en-US" sz="2000" dirty="0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44" name="Group 43">
                  <a:extLst>
                    <a:ext uri="{FF2B5EF4-FFF2-40B4-BE49-F238E27FC236}">
                      <a16:creationId xmlns:a16="http://schemas.microsoft.com/office/drawing/2014/main" id="{169124B5-D5FB-4E61-A056-ACF32C86AAF9}"/>
                    </a:ext>
                  </a:extLst>
                </p:cNvPr>
                <p:cNvGrpSpPr/>
                <p:nvPr userDrawn="1"/>
              </p:nvGrpSpPr>
              <p:grpSpPr>
                <a:xfrm>
                  <a:off x="1618104" y="4774278"/>
                  <a:ext cx="2513902" cy="1391026"/>
                  <a:chOff x="395536" y="2564904"/>
                  <a:chExt cx="4749925" cy="2628292"/>
                </a:xfrm>
                <a:solidFill>
                  <a:schemeClr val="tx1"/>
                </a:solidFill>
              </p:grpSpPr>
              <p:grpSp>
                <p:nvGrpSpPr>
                  <p:cNvPr id="45" name="Group 44">
                    <a:extLst>
                      <a:ext uri="{FF2B5EF4-FFF2-40B4-BE49-F238E27FC236}">
                        <a16:creationId xmlns:a16="http://schemas.microsoft.com/office/drawing/2014/main" id="{57D8A23B-3179-47C5-A39F-E65EF43BC8B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395536" y="2564904"/>
                    <a:ext cx="4749925" cy="2628292"/>
                    <a:chOff x="395536" y="2204864"/>
                    <a:chExt cx="5400600" cy="2988332"/>
                  </a:xfrm>
                  <a:grpFill/>
                </p:grpSpPr>
                <p:sp>
                  <p:nvSpPr>
                    <p:cNvPr id="47" name="Rounded Rectangle 3">
                      <a:extLst>
                        <a:ext uri="{FF2B5EF4-FFF2-40B4-BE49-F238E27FC236}">
                          <a16:creationId xmlns:a16="http://schemas.microsoft.com/office/drawing/2014/main" id="{97BE11C5-3D4E-4617-9F6D-CAC3DB28B2D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971600" y="2204864"/>
                      <a:ext cx="4248472" cy="27363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248472" h="2736304">
                          <a:moveTo>
                            <a:pt x="144016" y="144016"/>
                          </a:moveTo>
                          <a:lnTo>
                            <a:pt x="144016" y="2520280"/>
                          </a:lnTo>
                          <a:lnTo>
                            <a:pt x="4104456" y="2520280"/>
                          </a:lnTo>
                          <a:lnTo>
                            <a:pt x="4104456" y="144016"/>
                          </a:lnTo>
                          <a:close/>
                          <a:moveTo>
                            <a:pt x="119332" y="0"/>
                          </a:moveTo>
                          <a:lnTo>
                            <a:pt x="4129140" y="0"/>
                          </a:lnTo>
                          <a:cubicBezTo>
                            <a:pt x="4195045" y="0"/>
                            <a:pt x="4248472" y="53427"/>
                            <a:pt x="4248472" y="119332"/>
                          </a:cubicBezTo>
                          <a:lnTo>
                            <a:pt x="4248472" y="2736304"/>
                          </a:lnTo>
                          <a:lnTo>
                            <a:pt x="0" y="2736304"/>
                          </a:lnTo>
                          <a:lnTo>
                            <a:pt x="0" y="119332"/>
                          </a:lnTo>
                          <a:cubicBezTo>
                            <a:pt x="0" y="53427"/>
                            <a:pt x="53427" y="0"/>
                            <a:pt x="119332" y="0"/>
                          </a:cubicBezTo>
                          <a:close/>
                        </a:path>
                      </a:pathLst>
                    </a:custGeom>
                    <a:grpFill/>
                    <a:ln w="12700">
                      <a:noFill/>
                    </a:ln>
                    <a:effectLst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lvl="0" algn="ctr"/>
                      <a:endParaRPr lang="en-US" sz="2700"/>
                    </a:p>
                  </p:txBody>
                </p:sp>
                <p:sp>
                  <p:nvSpPr>
                    <p:cNvPr id="48" name="Rectangle 47">
                      <a:extLst>
                        <a:ext uri="{FF2B5EF4-FFF2-40B4-BE49-F238E27FC236}">
                          <a16:creationId xmlns:a16="http://schemas.microsoft.com/office/drawing/2014/main" id="{9CCCB130-ADE8-41FD-8ABC-AF62C5C6C7F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395536" y="4941168"/>
                      <a:ext cx="5400600" cy="144016"/>
                    </a:xfrm>
                    <a:prstGeom prst="rect">
                      <a:avLst/>
                    </a:prstGeom>
                    <a:grpFill/>
                    <a:ln w="12700">
                      <a:noFill/>
                    </a:ln>
                    <a:effectLst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lvl="0" algn="ctr"/>
                      <a:endParaRPr lang="en-US" sz="2700"/>
                    </a:p>
                  </p:txBody>
                </p:sp>
                <p:sp>
                  <p:nvSpPr>
                    <p:cNvPr id="49" name="Trapezoid 48">
                      <a:extLst>
                        <a:ext uri="{FF2B5EF4-FFF2-40B4-BE49-F238E27FC236}">
                          <a16:creationId xmlns:a16="http://schemas.microsoft.com/office/drawing/2014/main" id="{3B37CBC7-5C13-4DA6-A658-6C9AF467A7CD}"/>
                        </a:ext>
                      </a:extLst>
                    </p:cNvPr>
                    <p:cNvSpPr/>
                    <p:nvPr userDrawn="1"/>
                  </p:nvSpPr>
                  <p:spPr>
                    <a:xfrm rot="10800000">
                      <a:off x="395536" y="5085184"/>
                      <a:ext cx="5400600" cy="108012"/>
                    </a:xfrm>
                    <a:prstGeom prst="trapezoid">
                      <a:avLst>
                        <a:gd name="adj" fmla="val 129851"/>
                      </a:avLst>
                    </a:prstGeom>
                    <a:grpFill/>
                    <a:ln w="12700">
                      <a:noFill/>
                    </a:ln>
                    <a:effectLst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lvl="0" algn="ctr"/>
                      <a:endParaRPr lang="en-US" sz="2700"/>
                    </a:p>
                  </p:txBody>
                </p:sp>
              </p:grpSp>
              <p:sp>
                <p:nvSpPr>
                  <p:cNvPr id="46" name="Rectangle 45">
                    <a:extLst>
                      <a:ext uri="{FF2B5EF4-FFF2-40B4-BE49-F238E27FC236}">
                        <a16:creationId xmlns:a16="http://schemas.microsoft.com/office/drawing/2014/main" id="{2AA29211-B522-40A9-BFC3-BAD186F86F0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518470" y="5009698"/>
                    <a:ext cx="504056" cy="45719"/>
                  </a:xfrm>
                  <a:prstGeom prst="rect">
                    <a:avLst/>
                  </a:prstGeom>
                  <a:solidFill>
                    <a:schemeClr val="tx1">
                      <a:lumMod val="75000"/>
                      <a:lumOff val="25000"/>
                    </a:schemeClr>
                  </a:solidFill>
                  <a:ln w="1270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lvl="0" algn="ctr"/>
                    <a:endParaRPr lang="en-US" sz="2700"/>
                  </a:p>
                </p:txBody>
              </p:sp>
            </p:grp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AD70005B-EFC6-409E-AA68-1656787CD230}"/>
                  </a:ext>
                </a:extLst>
              </p:cNvPr>
              <p:cNvSpPr/>
              <p:nvPr userDrawn="1"/>
            </p:nvSpPr>
            <p:spPr>
              <a:xfrm>
                <a:off x="773154" y="4321560"/>
                <a:ext cx="2862742" cy="403821"/>
              </a:xfrm>
              <a:prstGeom prst="ellipse">
                <a:avLst/>
              </a:prstGeom>
              <a:solidFill>
                <a:schemeClr val="tx1">
                  <a:alpha val="30000"/>
                </a:schemeClr>
              </a:solidFill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4C496932-7990-4EBC-8918-CC88E43D1A39}"/>
              </a:ext>
            </a:extLst>
          </p:cNvPr>
          <p:cNvGrpSpPr/>
          <p:nvPr/>
        </p:nvGrpSpPr>
        <p:grpSpPr>
          <a:xfrm rot="378088">
            <a:off x="546989" y="121509"/>
            <a:ext cx="4518747" cy="2564092"/>
            <a:chOff x="7246464" y="1754257"/>
            <a:chExt cx="1045690" cy="814173"/>
          </a:xfrm>
          <a:solidFill>
            <a:schemeClr val="accent6"/>
          </a:solidFill>
        </p:grpSpPr>
        <p:sp>
          <p:nvSpPr>
            <p:cNvPr id="55" name="Oval 17">
              <a:extLst>
                <a:ext uri="{FF2B5EF4-FFF2-40B4-BE49-F238E27FC236}">
                  <a16:creationId xmlns:a16="http://schemas.microsoft.com/office/drawing/2014/main" id="{22040382-AF04-49F0-B143-3B5C9C51B9A7}"/>
                </a:ext>
              </a:extLst>
            </p:cNvPr>
            <p:cNvSpPr/>
            <p:nvPr/>
          </p:nvSpPr>
          <p:spPr>
            <a:xfrm rot="21221912">
              <a:off x="7246464" y="1754257"/>
              <a:ext cx="1045690" cy="708188"/>
            </a:xfrm>
            <a:custGeom>
              <a:avLst/>
              <a:gdLst/>
              <a:ahLst/>
              <a:cxnLst/>
              <a:rect l="l" t="t" r="r" b="b"/>
              <a:pathLst>
                <a:path w="1642560" h="1112415">
                  <a:moveTo>
                    <a:pt x="785832" y="0"/>
                  </a:moveTo>
                  <a:cubicBezTo>
                    <a:pt x="889284" y="0"/>
                    <a:pt x="978919" y="59154"/>
                    <a:pt x="1021736" y="146002"/>
                  </a:cubicBezTo>
                  <a:cubicBezTo>
                    <a:pt x="1051604" y="124976"/>
                    <a:pt x="1088165" y="114656"/>
                    <a:pt x="1127136" y="114656"/>
                  </a:cubicBezTo>
                  <a:cubicBezTo>
                    <a:pt x="1241918" y="114656"/>
                    <a:pt x="1335792" y="204176"/>
                    <a:pt x="1341808" y="317265"/>
                  </a:cubicBezTo>
                  <a:cubicBezTo>
                    <a:pt x="1367781" y="306011"/>
                    <a:pt x="1396440" y="299856"/>
                    <a:pt x="1426536" y="299856"/>
                  </a:cubicBezTo>
                  <a:cubicBezTo>
                    <a:pt x="1545843" y="299856"/>
                    <a:pt x="1642560" y="396573"/>
                    <a:pt x="1642560" y="515880"/>
                  </a:cubicBezTo>
                  <a:cubicBezTo>
                    <a:pt x="1642560" y="635187"/>
                    <a:pt x="1545843" y="731904"/>
                    <a:pt x="1426536" y="731904"/>
                  </a:cubicBezTo>
                  <a:cubicBezTo>
                    <a:pt x="1410361" y="731904"/>
                    <a:pt x="1394601" y="730126"/>
                    <a:pt x="1379539" y="726326"/>
                  </a:cubicBezTo>
                  <a:cubicBezTo>
                    <a:pt x="1382751" y="740807"/>
                    <a:pt x="1384368" y="755855"/>
                    <a:pt x="1384368" y="771280"/>
                  </a:cubicBezTo>
                  <a:cubicBezTo>
                    <a:pt x="1384368" y="890587"/>
                    <a:pt x="1287651" y="987304"/>
                    <a:pt x="1168344" y="987304"/>
                  </a:cubicBezTo>
                  <a:cubicBezTo>
                    <a:pt x="1116932" y="987304"/>
                    <a:pt x="1069714" y="969344"/>
                    <a:pt x="1034633" y="936870"/>
                  </a:cubicBezTo>
                  <a:cubicBezTo>
                    <a:pt x="998570" y="1039401"/>
                    <a:pt x="900661" y="1112415"/>
                    <a:pt x="785697" y="1112415"/>
                  </a:cubicBezTo>
                  <a:cubicBezTo>
                    <a:pt x="664714" y="1112415"/>
                    <a:pt x="562616" y="1031553"/>
                    <a:pt x="531704" y="920578"/>
                  </a:cubicBezTo>
                  <a:cubicBezTo>
                    <a:pt x="504162" y="935791"/>
                    <a:pt x="472429" y="943424"/>
                    <a:pt x="438912" y="943424"/>
                  </a:cubicBezTo>
                  <a:cubicBezTo>
                    <a:pt x="328998" y="943424"/>
                    <a:pt x="238256" y="861336"/>
                    <a:pt x="225670" y="754991"/>
                  </a:cubicBezTo>
                  <a:cubicBezTo>
                    <a:pt x="222493" y="755833"/>
                    <a:pt x="219267" y="755904"/>
                    <a:pt x="216024" y="755904"/>
                  </a:cubicBezTo>
                  <a:cubicBezTo>
                    <a:pt x="96717" y="755904"/>
                    <a:pt x="0" y="659187"/>
                    <a:pt x="0" y="539880"/>
                  </a:cubicBezTo>
                  <a:cubicBezTo>
                    <a:pt x="0" y="429577"/>
                    <a:pt x="82669" y="338583"/>
                    <a:pt x="189559" y="326524"/>
                  </a:cubicBezTo>
                  <a:cubicBezTo>
                    <a:pt x="199739" y="217704"/>
                    <a:pt x="291631" y="132944"/>
                    <a:pt x="403320" y="132944"/>
                  </a:cubicBezTo>
                  <a:cubicBezTo>
                    <a:pt x="453838" y="132944"/>
                    <a:pt x="500306" y="150285"/>
                    <a:pt x="534992" y="182003"/>
                  </a:cubicBezTo>
                  <a:cubicBezTo>
                    <a:pt x="568948" y="76087"/>
                    <a:pt x="668505" y="0"/>
                    <a:pt x="785832" y="0"/>
                  </a:cubicBezTo>
                  <a:close/>
                </a:path>
              </a:pathLst>
            </a:custGeom>
            <a:solidFill>
              <a:srgbClr val="F4932E"/>
            </a:soli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94ED9ECF-0339-4404-9635-B8BBDD30CE8C}"/>
                </a:ext>
              </a:extLst>
            </p:cNvPr>
            <p:cNvSpPr/>
            <p:nvPr/>
          </p:nvSpPr>
          <p:spPr>
            <a:xfrm rot="1802267">
              <a:off x="7578055" y="2439110"/>
              <a:ext cx="78402" cy="76769"/>
            </a:xfrm>
            <a:prstGeom prst="ellipse">
              <a:avLst/>
            </a:prstGeom>
            <a:solidFill>
              <a:srgbClr val="F493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B06D8527-9499-4562-826D-9190A58A4D4F}"/>
                </a:ext>
              </a:extLst>
            </p:cNvPr>
            <p:cNvSpPr/>
            <p:nvPr/>
          </p:nvSpPr>
          <p:spPr>
            <a:xfrm rot="1802267">
              <a:off x="7553825" y="2513262"/>
              <a:ext cx="44375" cy="55168"/>
            </a:xfrm>
            <a:prstGeom prst="ellipse">
              <a:avLst/>
            </a:prstGeom>
            <a:solidFill>
              <a:srgbClr val="F493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59" name="Google Shape;265;p64">
            <a:extLst>
              <a:ext uri="{FF2B5EF4-FFF2-40B4-BE49-F238E27FC236}">
                <a16:creationId xmlns:a16="http://schemas.microsoft.com/office/drawing/2014/main" id="{46D3842B-0F80-4BE4-AC56-A9E0B716C9F1}"/>
              </a:ext>
            </a:extLst>
          </p:cNvPr>
          <p:cNvSpPr txBox="1"/>
          <p:nvPr/>
        </p:nvSpPr>
        <p:spPr>
          <a:xfrm>
            <a:off x="1338409" y="403663"/>
            <a:ext cx="1994709" cy="39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1800" dirty="0">
                <a:solidFill>
                  <a:srgbClr val="002060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Objectives:</a:t>
            </a:r>
            <a:endParaRPr sz="1800" b="0" i="0" u="none" strike="noStrike" cap="none" dirty="0">
              <a:solidFill>
                <a:srgbClr val="002060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sp>
        <p:nvSpPr>
          <p:cNvPr id="60" name="Google Shape;266;p64">
            <a:extLst>
              <a:ext uri="{FF2B5EF4-FFF2-40B4-BE49-F238E27FC236}">
                <a16:creationId xmlns:a16="http://schemas.microsoft.com/office/drawing/2014/main" id="{FD7C1AFB-5C55-4D92-A1D3-A0F4CB0EE204}"/>
              </a:ext>
            </a:extLst>
          </p:cNvPr>
          <p:cNvSpPr txBox="1"/>
          <p:nvPr/>
        </p:nvSpPr>
        <p:spPr>
          <a:xfrm>
            <a:off x="1128217" y="747429"/>
            <a:ext cx="3183073" cy="163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>
              <a:lnSpc>
                <a:spcPct val="90000"/>
              </a:lnSpc>
              <a:buSzPts val="1500"/>
              <a:buFontTx/>
              <a:buChar char="-"/>
            </a:pPr>
            <a:r>
              <a:rPr lang="en-US" sz="1100" dirty="0">
                <a:solidFill>
                  <a:schemeClr val="bg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Predict whether or not a customer will continue using the company’s services.</a:t>
            </a:r>
          </a:p>
          <a:p>
            <a:pPr marL="285750" lvl="0" indent="-285750">
              <a:lnSpc>
                <a:spcPct val="90000"/>
              </a:lnSpc>
              <a:buSzPts val="1500"/>
              <a:buFontTx/>
              <a:buChar char="-"/>
            </a:pPr>
            <a:r>
              <a:rPr lang="en-US" sz="1100" dirty="0">
                <a:solidFill>
                  <a:schemeClr val="bg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Create segmentations based on churned customers.</a:t>
            </a:r>
          </a:p>
          <a:p>
            <a:pPr marL="285750" lvl="0" indent="-285750">
              <a:lnSpc>
                <a:spcPct val="90000"/>
              </a:lnSpc>
              <a:buSzPts val="1500"/>
              <a:buFontTx/>
              <a:buChar char="-"/>
            </a:pPr>
            <a:r>
              <a:rPr lang="en-US" sz="1100" b="0" i="0" u="none" strike="noStrike" cap="none" dirty="0">
                <a:solidFill>
                  <a:schemeClr val="bg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Find wa</a:t>
            </a:r>
            <a:r>
              <a:rPr lang="en-US" sz="1100" dirty="0">
                <a:solidFill>
                  <a:schemeClr val="bg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ys to prevent future customer churn and increase customer retention based on previous findings.</a:t>
            </a:r>
            <a:endParaRPr sz="1100" b="0" i="0" u="none" strike="noStrike" cap="none" dirty="0">
              <a:solidFill>
                <a:schemeClr val="bg1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</p:spTree>
  </p:cSld>
  <p:clrMapOvr>
    <a:masterClrMapping/>
  </p:clrMapOvr>
  <p:transition spd="slow">
    <p:cover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345;p71">
            <a:extLst>
              <a:ext uri="{FF2B5EF4-FFF2-40B4-BE49-F238E27FC236}">
                <a16:creationId xmlns:a16="http://schemas.microsoft.com/office/drawing/2014/main" id="{E9466CAA-24C5-4A63-ABF4-E93ED71F810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877008" y="4756296"/>
            <a:ext cx="266992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4</a:t>
            </a:fld>
            <a:endParaRPr dirty="0"/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3BEECB94-8967-47BB-A6C2-8571A901EAC3}"/>
              </a:ext>
            </a:extLst>
          </p:cNvPr>
          <p:cNvGrpSpPr/>
          <p:nvPr/>
        </p:nvGrpSpPr>
        <p:grpSpPr>
          <a:xfrm>
            <a:off x="603795" y="1063033"/>
            <a:ext cx="8108756" cy="3676133"/>
            <a:chOff x="603795" y="1063033"/>
            <a:chExt cx="8108756" cy="3676133"/>
          </a:xfrm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E0C4FFD0-E5C1-4EBC-B56B-57C2324363DC}"/>
                </a:ext>
              </a:extLst>
            </p:cNvPr>
            <p:cNvGrpSpPr/>
            <p:nvPr/>
          </p:nvGrpSpPr>
          <p:grpSpPr>
            <a:xfrm>
              <a:off x="1596709" y="1797815"/>
              <a:ext cx="7025063" cy="1816297"/>
              <a:chOff x="1291353" y="1755670"/>
              <a:chExt cx="7025063" cy="1816297"/>
            </a:xfrm>
          </p:grpSpPr>
          <p:sp>
            <p:nvSpPr>
              <p:cNvPr id="224" name="Block Arc 223">
                <a:extLst>
                  <a:ext uri="{FF2B5EF4-FFF2-40B4-BE49-F238E27FC236}">
                    <a16:creationId xmlns:a16="http://schemas.microsoft.com/office/drawing/2014/main" id="{6736E3E1-2503-46AA-A405-270EB0D29BB6}"/>
                  </a:ext>
                </a:extLst>
              </p:cNvPr>
              <p:cNvSpPr/>
              <p:nvPr/>
            </p:nvSpPr>
            <p:spPr>
              <a:xfrm>
                <a:off x="6500119" y="1755670"/>
                <a:ext cx="1816297" cy="1816297"/>
              </a:xfrm>
              <a:prstGeom prst="blockArc">
                <a:avLst>
                  <a:gd name="adj1" fmla="val 16127381"/>
                  <a:gd name="adj2" fmla="val 5490194"/>
                  <a:gd name="adj3" fmla="val 4041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25" name="Rectangle 224">
                <a:extLst>
                  <a:ext uri="{FF2B5EF4-FFF2-40B4-BE49-F238E27FC236}">
                    <a16:creationId xmlns:a16="http://schemas.microsoft.com/office/drawing/2014/main" id="{D132C096-68B2-454F-B59B-8596F1A6AE53}"/>
                  </a:ext>
                </a:extLst>
              </p:cNvPr>
              <p:cNvSpPr/>
              <p:nvPr/>
            </p:nvSpPr>
            <p:spPr>
              <a:xfrm>
                <a:off x="1291353" y="1755670"/>
                <a:ext cx="6156000" cy="72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26" name="Rectangle 225">
                <a:extLst>
                  <a:ext uri="{FF2B5EF4-FFF2-40B4-BE49-F238E27FC236}">
                    <a16:creationId xmlns:a16="http://schemas.microsoft.com/office/drawing/2014/main" id="{21F24E39-BCA0-4EE6-B4F1-03A935A659FF}"/>
                  </a:ext>
                </a:extLst>
              </p:cNvPr>
              <p:cNvSpPr/>
              <p:nvPr/>
            </p:nvSpPr>
            <p:spPr>
              <a:xfrm>
                <a:off x="2340248" y="3499967"/>
                <a:ext cx="5112000" cy="72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B797E634-501D-4B99-BE2B-C21C1E74978C}"/>
                </a:ext>
              </a:extLst>
            </p:cNvPr>
            <p:cNvGrpSpPr/>
            <p:nvPr/>
          </p:nvGrpSpPr>
          <p:grpSpPr>
            <a:xfrm>
              <a:off x="1158574" y="1386751"/>
              <a:ext cx="914400" cy="914400"/>
              <a:chOff x="5364088" y="2787774"/>
              <a:chExt cx="914400" cy="914400"/>
            </a:xfrm>
          </p:grpSpPr>
          <p:sp>
            <p:nvSpPr>
              <p:cNvPr id="222" name="Oval 221">
                <a:extLst>
                  <a:ext uri="{FF2B5EF4-FFF2-40B4-BE49-F238E27FC236}">
                    <a16:creationId xmlns:a16="http://schemas.microsoft.com/office/drawing/2014/main" id="{63DADC80-85E7-4E6A-8D0A-4F43D38907F8}"/>
                  </a:ext>
                </a:extLst>
              </p:cNvPr>
              <p:cNvSpPr/>
              <p:nvPr/>
            </p:nvSpPr>
            <p:spPr>
              <a:xfrm>
                <a:off x="5364088" y="2787774"/>
                <a:ext cx="914400" cy="91440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23" name="Oval 222">
                <a:extLst>
                  <a:ext uri="{FF2B5EF4-FFF2-40B4-BE49-F238E27FC236}">
                    <a16:creationId xmlns:a16="http://schemas.microsoft.com/office/drawing/2014/main" id="{C3627BEA-54FC-41FA-A930-C20E8CC534C0}"/>
                  </a:ext>
                </a:extLst>
              </p:cNvPr>
              <p:cNvSpPr/>
              <p:nvPr/>
            </p:nvSpPr>
            <p:spPr>
              <a:xfrm>
                <a:off x="5443246" y="2866932"/>
                <a:ext cx="756084" cy="756084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D8D1D448-655A-44D1-8F42-C044DA66BBB2}"/>
                </a:ext>
              </a:extLst>
            </p:cNvPr>
            <p:cNvGrpSpPr/>
            <p:nvPr/>
          </p:nvGrpSpPr>
          <p:grpSpPr>
            <a:xfrm>
              <a:off x="3846057" y="1386751"/>
              <a:ext cx="914400" cy="914400"/>
              <a:chOff x="5364088" y="2787774"/>
              <a:chExt cx="914400" cy="914400"/>
            </a:xfrm>
          </p:grpSpPr>
          <p:sp>
            <p:nvSpPr>
              <p:cNvPr id="220" name="Oval 219">
                <a:extLst>
                  <a:ext uri="{FF2B5EF4-FFF2-40B4-BE49-F238E27FC236}">
                    <a16:creationId xmlns:a16="http://schemas.microsoft.com/office/drawing/2014/main" id="{B03A09E1-C935-4DD3-B110-3640D1874733}"/>
                  </a:ext>
                </a:extLst>
              </p:cNvPr>
              <p:cNvSpPr/>
              <p:nvPr/>
            </p:nvSpPr>
            <p:spPr>
              <a:xfrm>
                <a:off x="5364088" y="2787774"/>
                <a:ext cx="914400" cy="91440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21" name="Oval 220">
                <a:extLst>
                  <a:ext uri="{FF2B5EF4-FFF2-40B4-BE49-F238E27FC236}">
                    <a16:creationId xmlns:a16="http://schemas.microsoft.com/office/drawing/2014/main" id="{F15B8E75-8C97-4C2F-BA74-01DB972DAF7A}"/>
                  </a:ext>
                </a:extLst>
              </p:cNvPr>
              <p:cNvSpPr/>
              <p:nvPr/>
            </p:nvSpPr>
            <p:spPr>
              <a:xfrm>
                <a:off x="5443246" y="2866932"/>
                <a:ext cx="756084" cy="756084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69DE2D4D-2437-462D-B082-104B9B9D0A6A}"/>
                </a:ext>
              </a:extLst>
            </p:cNvPr>
            <p:cNvGrpSpPr/>
            <p:nvPr/>
          </p:nvGrpSpPr>
          <p:grpSpPr>
            <a:xfrm>
              <a:off x="6533540" y="1386751"/>
              <a:ext cx="914400" cy="914400"/>
              <a:chOff x="5364088" y="2787774"/>
              <a:chExt cx="914400" cy="914400"/>
            </a:xfrm>
          </p:grpSpPr>
          <p:sp>
            <p:nvSpPr>
              <p:cNvPr id="218" name="Oval 217">
                <a:extLst>
                  <a:ext uri="{FF2B5EF4-FFF2-40B4-BE49-F238E27FC236}">
                    <a16:creationId xmlns:a16="http://schemas.microsoft.com/office/drawing/2014/main" id="{6D957449-543A-4A9D-8060-F75783F99254}"/>
                  </a:ext>
                </a:extLst>
              </p:cNvPr>
              <p:cNvSpPr/>
              <p:nvPr/>
            </p:nvSpPr>
            <p:spPr>
              <a:xfrm>
                <a:off x="5364088" y="2787774"/>
                <a:ext cx="914400" cy="91440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19" name="Oval 218">
                <a:extLst>
                  <a:ext uri="{FF2B5EF4-FFF2-40B4-BE49-F238E27FC236}">
                    <a16:creationId xmlns:a16="http://schemas.microsoft.com/office/drawing/2014/main" id="{92839E1E-C4CD-4C97-A194-4EFC9DC587A7}"/>
                  </a:ext>
                </a:extLst>
              </p:cNvPr>
              <p:cNvSpPr/>
              <p:nvPr/>
            </p:nvSpPr>
            <p:spPr>
              <a:xfrm>
                <a:off x="5443246" y="2866932"/>
                <a:ext cx="756084" cy="756084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EC8DDB21-975C-4CD5-A4AB-5FD1757A8621}"/>
                </a:ext>
              </a:extLst>
            </p:cNvPr>
            <p:cNvGrpSpPr/>
            <p:nvPr/>
          </p:nvGrpSpPr>
          <p:grpSpPr>
            <a:xfrm>
              <a:off x="2502316" y="3120027"/>
              <a:ext cx="914400" cy="914400"/>
              <a:chOff x="5364088" y="2787774"/>
              <a:chExt cx="914400" cy="914400"/>
            </a:xfrm>
          </p:grpSpPr>
          <p:sp>
            <p:nvSpPr>
              <p:cNvPr id="216" name="Oval 215">
                <a:extLst>
                  <a:ext uri="{FF2B5EF4-FFF2-40B4-BE49-F238E27FC236}">
                    <a16:creationId xmlns:a16="http://schemas.microsoft.com/office/drawing/2014/main" id="{D53CA7F6-2B44-4388-9FCA-A2EA00AF58D8}"/>
                  </a:ext>
                </a:extLst>
              </p:cNvPr>
              <p:cNvSpPr/>
              <p:nvPr/>
            </p:nvSpPr>
            <p:spPr>
              <a:xfrm>
                <a:off x="5364088" y="2787774"/>
                <a:ext cx="914400" cy="91440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17" name="Oval 216">
                <a:extLst>
                  <a:ext uri="{FF2B5EF4-FFF2-40B4-BE49-F238E27FC236}">
                    <a16:creationId xmlns:a16="http://schemas.microsoft.com/office/drawing/2014/main" id="{56B5940A-E01F-451B-8651-9EDF152A21C3}"/>
                  </a:ext>
                </a:extLst>
              </p:cNvPr>
              <p:cNvSpPr/>
              <p:nvPr/>
            </p:nvSpPr>
            <p:spPr>
              <a:xfrm>
                <a:off x="5443246" y="2866932"/>
                <a:ext cx="756084" cy="756084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485B4B80-5641-4DAB-871F-BF8498697627}"/>
                </a:ext>
              </a:extLst>
            </p:cNvPr>
            <p:cNvGrpSpPr/>
            <p:nvPr/>
          </p:nvGrpSpPr>
          <p:grpSpPr>
            <a:xfrm>
              <a:off x="5189799" y="3120027"/>
              <a:ext cx="914400" cy="914400"/>
              <a:chOff x="5364088" y="2787774"/>
              <a:chExt cx="914400" cy="914400"/>
            </a:xfrm>
          </p:grpSpPr>
          <p:sp>
            <p:nvSpPr>
              <p:cNvPr id="214" name="Oval 213">
                <a:extLst>
                  <a:ext uri="{FF2B5EF4-FFF2-40B4-BE49-F238E27FC236}">
                    <a16:creationId xmlns:a16="http://schemas.microsoft.com/office/drawing/2014/main" id="{680078AE-CBC6-4E24-9FF5-55B8C2D5C44D}"/>
                  </a:ext>
                </a:extLst>
              </p:cNvPr>
              <p:cNvSpPr/>
              <p:nvPr/>
            </p:nvSpPr>
            <p:spPr>
              <a:xfrm>
                <a:off x="5364088" y="2787774"/>
                <a:ext cx="914400" cy="91440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15" name="Oval 214">
                <a:extLst>
                  <a:ext uri="{FF2B5EF4-FFF2-40B4-BE49-F238E27FC236}">
                    <a16:creationId xmlns:a16="http://schemas.microsoft.com/office/drawing/2014/main" id="{5AE9EA37-CD0E-4B41-8FAF-300BDD632B68}"/>
                  </a:ext>
                </a:extLst>
              </p:cNvPr>
              <p:cNvSpPr/>
              <p:nvPr/>
            </p:nvSpPr>
            <p:spPr>
              <a:xfrm>
                <a:off x="5443246" y="2866932"/>
                <a:ext cx="756084" cy="756084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2D9F7CC5-B3DC-4DD1-90F7-70C84268650E}"/>
                </a:ext>
              </a:extLst>
            </p:cNvPr>
            <p:cNvGrpSpPr/>
            <p:nvPr/>
          </p:nvGrpSpPr>
          <p:grpSpPr>
            <a:xfrm>
              <a:off x="2806114" y="1690549"/>
              <a:ext cx="306803" cy="306803"/>
              <a:chOff x="1547664" y="3147814"/>
              <a:chExt cx="720080" cy="720080"/>
            </a:xfrm>
          </p:grpSpPr>
          <p:sp>
            <p:nvSpPr>
              <p:cNvPr id="212" name="Oval 211">
                <a:extLst>
                  <a:ext uri="{FF2B5EF4-FFF2-40B4-BE49-F238E27FC236}">
                    <a16:creationId xmlns:a16="http://schemas.microsoft.com/office/drawing/2014/main" id="{001F469D-BF0A-45E2-9EB1-41E53E351A27}"/>
                  </a:ext>
                </a:extLst>
              </p:cNvPr>
              <p:cNvSpPr/>
              <p:nvPr/>
            </p:nvSpPr>
            <p:spPr>
              <a:xfrm>
                <a:off x="1547664" y="3147814"/>
                <a:ext cx="720080" cy="72008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13" name="Chevron 19">
                <a:extLst>
                  <a:ext uri="{FF2B5EF4-FFF2-40B4-BE49-F238E27FC236}">
                    <a16:creationId xmlns:a16="http://schemas.microsoft.com/office/drawing/2014/main" id="{61A0CCEB-F4FC-4688-97DC-3C4EC79F3F37}"/>
                  </a:ext>
                </a:extLst>
              </p:cNvPr>
              <p:cNvSpPr/>
              <p:nvPr/>
            </p:nvSpPr>
            <p:spPr>
              <a:xfrm>
                <a:off x="1741237" y="3312127"/>
                <a:ext cx="391455" cy="391455"/>
              </a:xfrm>
              <a:prstGeom prst="chevron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A332C696-7735-47E3-8BEF-C2C137CD407B}"/>
                </a:ext>
              </a:extLst>
            </p:cNvPr>
            <p:cNvGrpSpPr/>
            <p:nvPr/>
          </p:nvGrpSpPr>
          <p:grpSpPr>
            <a:xfrm>
              <a:off x="5493597" y="1690549"/>
              <a:ext cx="306803" cy="306803"/>
              <a:chOff x="1547664" y="3147814"/>
              <a:chExt cx="720080" cy="720080"/>
            </a:xfrm>
          </p:grpSpPr>
          <p:sp>
            <p:nvSpPr>
              <p:cNvPr id="210" name="Oval 209">
                <a:extLst>
                  <a:ext uri="{FF2B5EF4-FFF2-40B4-BE49-F238E27FC236}">
                    <a16:creationId xmlns:a16="http://schemas.microsoft.com/office/drawing/2014/main" id="{A99CD066-ACEF-4FE8-A287-8DCCD3677DA3}"/>
                  </a:ext>
                </a:extLst>
              </p:cNvPr>
              <p:cNvSpPr/>
              <p:nvPr/>
            </p:nvSpPr>
            <p:spPr>
              <a:xfrm>
                <a:off x="1547664" y="3147814"/>
                <a:ext cx="720080" cy="72008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11" name="Chevron 24">
                <a:extLst>
                  <a:ext uri="{FF2B5EF4-FFF2-40B4-BE49-F238E27FC236}">
                    <a16:creationId xmlns:a16="http://schemas.microsoft.com/office/drawing/2014/main" id="{030EEA1A-18DC-4F3C-89A2-1D56B0F4C7F0}"/>
                  </a:ext>
                </a:extLst>
              </p:cNvPr>
              <p:cNvSpPr/>
              <p:nvPr/>
            </p:nvSpPr>
            <p:spPr>
              <a:xfrm>
                <a:off x="1741237" y="3312127"/>
                <a:ext cx="391455" cy="391455"/>
              </a:xfrm>
              <a:prstGeom prst="chevron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9AA7C417-1737-44F7-A86E-EB361A6E98B7}"/>
                </a:ext>
              </a:extLst>
            </p:cNvPr>
            <p:cNvGrpSpPr/>
            <p:nvPr/>
          </p:nvGrpSpPr>
          <p:grpSpPr>
            <a:xfrm rot="10800000">
              <a:off x="4149856" y="3423826"/>
              <a:ext cx="306803" cy="306803"/>
              <a:chOff x="1547664" y="3147814"/>
              <a:chExt cx="720080" cy="720080"/>
            </a:xfrm>
          </p:grpSpPr>
          <p:sp>
            <p:nvSpPr>
              <p:cNvPr id="208" name="Oval 207">
                <a:extLst>
                  <a:ext uri="{FF2B5EF4-FFF2-40B4-BE49-F238E27FC236}">
                    <a16:creationId xmlns:a16="http://schemas.microsoft.com/office/drawing/2014/main" id="{36E6BDA5-23A4-449B-9CB2-40A467A8E37F}"/>
                  </a:ext>
                </a:extLst>
              </p:cNvPr>
              <p:cNvSpPr/>
              <p:nvPr/>
            </p:nvSpPr>
            <p:spPr>
              <a:xfrm>
                <a:off x="1547664" y="3147814"/>
                <a:ext cx="720080" cy="72008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09" name="Chevron 27">
                <a:extLst>
                  <a:ext uri="{FF2B5EF4-FFF2-40B4-BE49-F238E27FC236}">
                    <a16:creationId xmlns:a16="http://schemas.microsoft.com/office/drawing/2014/main" id="{A6D55085-9F6A-4F9C-95B7-A9C888C11848}"/>
                  </a:ext>
                </a:extLst>
              </p:cNvPr>
              <p:cNvSpPr/>
              <p:nvPr/>
            </p:nvSpPr>
            <p:spPr>
              <a:xfrm>
                <a:off x="1741237" y="3312127"/>
                <a:ext cx="391455" cy="391455"/>
              </a:xfrm>
              <a:prstGeom prst="chevron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E3D1D8B1-DCF6-4CA2-954F-07EE5FA0C43B}"/>
                </a:ext>
              </a:extLst>
            </p:cNvPr>
            <p:cNvGrpSpPr/>
            <p:nvPr/>
          </p:nvGrpSpPr>
          <p:grpSpPr>
            <a:xfrm rot="5400000">
              <a:off x="8405748" y="2557187"/>
              <a:ext cx="306803" cy="306803"/>
              <a:chOff x="1547664" y="3147814"/>
              <a:chExt cx="720080" cy="720080"/>
            </a:xfrm>
          </p:grpSpPr>
          <p:sp>
            <p:nvSpPr>
              <p:cNvPr id="206" name="Oval 205">
                <a:extLst>
                  <a:ext uri="{FF2B5EF4-FFF2-40B4-BE49-F238E27FC236}">
                    <a16:creationId xmlns:a16="http://schemas.microsoft.com/office/drawing/2014/main" id="{1449C24F-254E-48DC-A086-DD60E56C1D55}"/>
                  </a:ext>
                </a:extLst>
              </p:cNvPr>
              <p:cNvSpPr/>
              <p:nvPr/>
            </p:nvSpPr>
            <p:spPr>
              <a:xfrm>
                <a:off x="1547664" y="3147814"/>
                <a:ext cx="720080" cy="72008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07" name="Chevron 30">
                <a:extLst>
                  <a:ext uri="{FF2B5EF4-FFF2-40B4-BE49-F238E27FC236}">
                    <a16:creationId xmlns:a16="http://schemas.microsoft.com/office/drawing/2014/main" id="{499740B0-989D-4018-ADCD-3E3C738E6FE8}"/>
                  </a:ext>
                </a:extLst>
              </p:cNvPr>
              <p:cNvSpPr/>
              <p:nvPr/>
            </p:nvSpPr>
            <p:spPr>
              <a:xfrm>
                <a:off x="1741237" y="3312127"/>
                <a:ext cx="391455" cy="391455"/>
              </a:xfrm>
              <a:prstGeom prst="chevron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E1F1ED36-1802-4572-B45A-5F08C47C0598}"/>
                </a:ext>
              </a:extLst>
            </p:cNvPr>
            <p:cNvGrpSpPr/>
            <p:nvPr/>
          </p:nvGrpSpPr>
          <p:grpSpPr>
            <a:xfrm>
              <a:off x="603795" y="2374769"/>
              <a:ext cx="2023958" cy="863358"/>
              <a:chOff x="803640" y="3362835"/>
              <a:chExt cx="2059657" cy="863358"/>
            </a:xfrm>
          </p:grpSpPr>
          <p:sp>
            <p:nvSpPr>
              <p:cNvPr id="204" name="TextBox 41">
                <a:extLst>
                  <a:ext uri="{FF2B5EF4-FFF2-40B4-BE49-F238E27FC236}">
                    <a16:creationId xmlns:a16="http://schemas.microsoft.com/office/drawing/2014/main" id="{BCEA26C7-C53D-41B3-A064-330F435153C4}"/>
                  </a:ext>
                </a:extLst>
              </p:cNvPr>
              <p:cNvSpPr txBox="1"/>
              <p:nvPr/>
            </p:nvSpPr>
            <p:spPr>
              <a:xfrm>
                <a:off x="803640" y="3579862"/>
                <a:ext cx="205965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Data Understanding</a:t>
                </a:r>
              </a:p>
              <a:p>
                <a:pPr algn="ctr"/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Data Cleaning</a:t>
                </a:r>
              </a:p>
              <a:p>
                <a:pPr algn="ctr"/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Data Pipeline</a:t>
                </a:r>
              </a:p>
            </p:txBody>
          </p:sp>
          <p:sp>
            <p:nvSpPr>
              <p:cNvPr id="205" name="TextBox 42">
                <a:extLst>
                  <a:ext uri="{FF2B5EF4-FFF2-40B4-BE49-F238E27FC236}">
                    <a16:creationId xmlns:a16="http://schemas.microsoft.com/office/drawing/2014/main" id="{997D6B1C-981D-4711-B6BE-47D80F46259F}"/>
                  </a:ext>
                </a:extLst>
              </p:cNvPr>
              <p:cNvSpPr txBox="1"/>
              <p:nvPr/>
            </p:nvSpPr>
            <p:spPr>
              <a:xfrm>
                <a:off x="803640" y="3362835"/>
                <a:ext cx="205965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200" b="1" dirty="0">
                    <a:solidFill>
                      <a:srgbClr val="F66834"/>
                    </a:solidFill>
                    <a:cs typeface="Arial" pitchFamily="34" charset="0"/>
                  </a:rPr>
                  <a:t>Project Planning</a:t>
                </a:r>
                <a:endParaRPr lang="ko-KR" altLang="en-US" sz="1200" b="1" dirty="0">
                  <a:solidFill>
                    <a:srgbClr val="F66834"/>
                  </a:solidFill>
                  <a:cs typeface="Arial" pitchFamily="34" charset="0"/>
                </a:endParaRPr>
              </a:p>
            </p:txBody>
          </p:sp>
        </p:grp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1E3265A7-31C7-424E-B71F-5FEE6791303A}"/>
                </a:ext>
              </a:extLst>
            </p:cNvPr>
            <p:cNvGrpSpPr/>
            <p:nvPr/>
          </p:nvGrpSpPr>
          <p:grpSpPr>
            <a:xfrm>
              <a:off x="3291276" y="2374769"/>
              <a:ext cx="2023958" cy="678692"/>
              <a:chOff x="803640" y="3362835"/>
              <a:chExt cx="2059657" cy="678692"/>
            </a:xfrm>
          </p:grpSpPr>
          <p:sp>
            <p:nvSpPr>
              <p:cNvPr id="202" name="TextBox 44">
                <a:extLst>
                  <a:ext uri="{FF2B5EF4-FFF2-40B4-BE49-F238E27FC236}">
                    <a16:creationId xmlns:a16="http://schemas.microsoft.com/office/drawing/2014/main" id="{F3A7AC60-71EA-4056-B4DE-460A1C647174}"/>
                  </a:ext>
                </a:extLst>
              </p:cNvPr>
              <p:cNvSpPr txBox="1"/>
              <p:nvPr/>
            </p:nvSpPr>
            <p:spPr>
              <a:xfrm>
                <a:off x="803640" y="3579862"/>
                <a:ext cx="205965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EDA</a:t>
                </a:r>
              </a:p>
              <a:p>
                <a:pPr algn="ctr"/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Machine Learning Creation</a:t>
                </a:r>
              </a:p>
            </p:txBody>
          </p:sp>
          <p:sp>
            <p:nvSpPr>
              <p:cNvPr id="203" name="TextBox 45">
                <a:extLst>
                  <a:ext uri="{FF2B5EF4-FFF2-40B4-BE49-F238E27FC236}">
                    <a16:creationId xmlns:a16="http://schemas.microsoft.com/office/drawing/2014/main" id="{E01060FA-A29B-4A93-A614-1B970C2D7C5F}"/>
                  </a:ext>
                </a:extLst>
              </p:cNvPr>
              <p:cNvSpPr txBox="1"/>
              <p:nvPr/>
            </p:nvSpPr>
            <p:spPr>
              <a:xfrm>
                <a:off x="803640" y="3362835"/>
                <a:ext cx="205965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200" b="1" dirty="0">
                    <a:solidFill>
                      <a:srgbClr val="F66834"/>
                    </a:solidFill>
                    <a:cs typeface="Arial" pitchFamily="34" charset="0"/>
                  </a:rPr>
                  <a:t>Project Initiation</a:t>
                </a:r>
                <a:endParaRPr lang="ko-KR" altLang="en-US" sz="1200" b="1" dirty="0">
                  <a:solidFill>
                    <a:srgbClr val="F66834"/>
                  </a:solidFill>
                  <a:cs typeface="Arial" pitchFamily="34" charset="0"/>
                </a:endParaRPr>
              </a:p>
            </p:txBody>
          </p:sp>
        </p:grp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F3933B54-4794-49F7-8956-E7FCB87B7D0E}"/>
                </a:ext>
              </a:extLst>
            </p:cNvPr>
            <p:cNvGrpSpPr/>
            <p:nvPr/>
          </p:nvGrpSpPr>
          <p:grpSpPr>
            <a:xfrm>
              <a:off x="5978757" y="2374769"/>
              <a:ext cx="2023958" cy="678692"/>
              <a:chOff x="803640" y="3362835"/>
              <a:chExt cx="2059657" cy="678692"/>
            </a:xfrm>
          </p:grpSpPr>
          <p:sp>
            <p:nvSpPr>
              <p:cNvPr id="200" name="TextBox 47">
                <a:extLst>
                  <a:ext uri="{FF2B5EF4-FFF2-40B4-BE49-F238E27FC236}">
                    <a16:creationId xmlns:a16="http://schemas.microsoft.com/office/drawing/2014/main" id="{CE944D0C-D8C4-47CE-8ED0-CDD3B52220FA}"/>
                  </a:ext>
                </a:extLst>
              </p:cNvPr>
              <p:cNvSpPr txBox="1"/>
              <p:nvPr/>
            </p:nvSpPr>
            <p:spPr>
              <a:xfrm>
                <a:off x="803640" y="3579862"/>
                <a:ext cx="205965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Data Visualization</a:t>
                </a:r>
              </a:p>
              <a:p>
                <a:pPr algn="ctr"/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Model Improvement</a:t>
                </a:r>
              </a:p>
            </p:txBody>
          </p:sp>
          <p:sp>
            <p:nvSpPr>
              <p:cNvPr id="201" name="TextBox 48">
                <a:extLst>
                  <a:ext uri="{FF2B5EF4-FFF2-40B4-BE49-F238E27FC236}">
                    <a16:creationId xmlns:a16="http://schemas.microsoft.com/office/drawing/2014/main" id="{A5861C81-E661-419E-AA97-8052446258B7}"/>
                  </a:ext>
                </a:extLst>
              </p:cNvPr>
              <p:cNvSpPr txBox="1"/>
              <p:nvPr/>
            </p:nvSpPr>
            <p:spPr>
              <a:xfrm>
                <a:off x="803640" y="3362835"/>
                <a:ext cx="205965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200" b="1" dirty="0">
                    <a:solidFill>
                      <a:srgbClr val="F66834"/>
                    </a:solidFill>
                    <a:cs typeface="Arial" pitchFamily="34" charset="0"/>
                  </a:rPr>
                  <a:t>Project Development</a:t>
                </a:r>
                <a:endParaRPr lang="ko-KR" altLang="en-US" sz="1200" b="1" dirty="0">
                  <a:solidFill>
                    <a:srgbClr val="F66834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74" name="Google Shape;344;p71">
              <a:extLst>
                <a:ext uri="{FF2B5EF4-FFF2-40B4-BE49-F238E27FC236}">
                  <a16:creationId xmlns:a16="http://schemas.microsoft.com/office/drawing/2014/main" id="{7DD57E3C-40CA-473D-A135-E760C89A4471}"/>
                </a:ext>
              </a:extLst>
            </p:cNvPr>
            <p:cNvSpPr txBox="1"/>
            <p:nvPr/>
          </p:nvSpPr>
          <p:spPr>
            <a:xfrm>
              <a:off x="1277445" y="1068824"/>
              <a:ext cx="631132" cy="3434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" sz="1050" b="1" dirty="0">
                  <a:solidFill>
                    <a:srgbClr val="E0764F"/>
                  </a:solidFill>
                  <a:latin typeface="Inter"/>
                  <a:ea typeface="Inter"/>
                  <a:cs typeface="Inter"/>
                  <a:sym typeface="Inter"/>
                </a:rPr>
                <a:t>13 Nov</a:t>
              </a:r>
              <a:endParaRPr sz="1050" b="1" u="none" strike="noStrike" cap="none" dirty="0">
                <a:solidFill>
                  <a:srgbClr val="E0764F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252656E6-77ED-423D-ADA3-D23D19F7D7FD}"/>
                </a:ext>
              </a:extLst>
            </p:cNvPr>
            <p:cNvGrpSpPr/>
            <p:nvPr/>
          </p:nvGrpSpPr>
          <p:grpSpPr>
            <a:xfrm>
              <a:off x="4680513" y="4060474"/>
              <a:ext cx="2023958" cy="678692"/>
              <a:chOff x="3631917" y="3349754"/>
              <a:chExt cx="2059657" cy="678692"/>
            </a:xfrm>
          </p:grpSpPr>
          <p:sp>
            <p:nvSpPr>
              <p:cNvPr id="198" name="TextBox 41">
                <a:extLst>
                  <a:ext uri="{FF2B5EF4-FFF2-40B4-BE49-F238E27FC236}">
                    <a16:creationId xmlns:a16="http://schemas.microsoft.com/office/drawing/2014/main" id="{F361F4B3-F735-4941-A50F-94AA332BE73E}"/>
                  </a:ext>
                </a:extLst>
              </p:cNvPr>
              <p:cNvSpPr txBox="1"/>
              <p:nvPr/>
            </p:nvSpPr>
            <p:spPr>
              <a:xfrm>
                <a:off x="3631917" y="3566781"/>
                <a:ext cx="205965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Model Deployment</a:t>
                </a:r>
              </a:p>
              <a:p>
                <a:pPr algn="ctr"/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Testing</a:t>
                </a:r>
              </a:p>
            </p:txBody>
          </p:sp>
          <p:sp>
            <p:nvSpPr>
              <p:cNvPr id="199" name="TextBox 42">
                <a:extLst>
                  <a:ext uri="{FF2B5EF4-FFF2-40B4-BE49-F238E27FC236}">
                    <a16:creationId xmlns:a16="http://schemas.microsoft.com/office/drawing/2014/main" id="{A9A2F64C-3D85-4F58-99D9-EA3626F61693}"/>
                  </a:ext>
                </a:extLst>
              </p:cNvPr>
              <p:cNvSpPr txBox="1"/>
              <p:nvPr/>
            </p:nvSpPr>
            <p:spPr>
              <a:xfrm>
                <a:off x="3631917" y="3349754"/>
                <a:ext cx="205965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200" b="1" dirty="0">
                    <a:solidFill>
                      <a:srgbClr val="F66834"/>
                    </a:solidFill>
                    <a:cs typeface="Arial" pitchFamily="34" charset="0"/>
                  </a:rPr>
                  <a:t>Project Finishing</a:t>
                </a:r>
                <a:endParaRPr lang="ko-KR" altLang="en-US" sz="1200" b="1" dirty="0">
                  <a:solidFill>
                    <a:srgbClr val="F66834"/>
                  </a:solidFill>
                  <a:cs typeface="Arial" pitchFamily="34" charset="0"/>
                </a:endParaRPr>
              </a:p>
            </p:txBody>
          </p:sp>
        </p:grp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296B2753-79B6-4B7D-8FF8-7DF04582B7AB}"/>
                </a:ext>
              </a:extLst>
            </p:cNvPr>
            <p:cNvGrpSpPr/>
            <p:nvPr/>
          </p:nvGrpSpPr>
          <p:grpSpPr>
            <a:xfrm>
              <a:off x="1910564" y="4077604"/>
              <a:ext cx="2023958" cy="494026"/>
              <a:chOff x="-1981556" y="3342223"/>
              <a:chExt cx="2059657" cy="494026"/>
            </a:xfrm>
          </p:grpSpPr>
          <p:sp>
            <p:nvSpPr>
              <p:cNvPr id="196" name="TextBox 41">
                <a:extLst>
                  <a:ext uri="{FF2B5EF4-FFF2-40B4-BE49-F238E27FC236}">
                    <a16:creationId xmlns:a16="http://schemas.microsoft.com/office/drawing/2014/main" id="{AF34484E-907C-43B7-9797-BCEC0C19E71F}"/>
                  </a:ext>
                </a:extLst>
              </p:cNvPr>
              <p:cNvSpPr txBox="1"/>
              <p:nvPr/>
            </p:nvSpPr>
            <p:spPr>
              <a:xfrm>
                <a:off x="-1981556" y="3559250"/>
                <a:ext cx="205965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197" name="TextBox 42">
                <a:extLst>
                  <a:ext uri="{FF2B5EF4-FFF2-40B4-BE49-F238E27FC236}">
                    <a16:creationId xmlns:a16="http://schemas.microsoft.com/office/drawing/2014/main" id="{ADEB5E66-905F-4507-B705-7EBD8BF2A94A}"/>
                  </a:ext>
                </a:extLst>
              </p:cNvPr>
              <p:cNvSpPr txBox="1"/>
              <p:nvPr/>
            </p:nvSpPr>
            <p:spPr>
              <a:xfrm>
                <a:off x="-1981556" y="3342223"/>
                <a:ext cx="205965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200" b="1" dirty="0">
                    <a:solidFill>
                      <a:srgbClr val="F66834"/>
                    </a:solidFill>
                    <a:cs typeface="Arial" pitchFamily="34" charset="0"/>
                  </a:rPr>
                  <a:t>Project Presentation</a:t>
                </a:r>
              </a:p>
              <a:p>
                <a:pPr algn="ctr"/>
                <a:endParaRPr lang="ko-KR" altLang="en-US" sz="1200" b="1" dirty="0">
                  <a:solidFill>
                    <a:srgbClr val="F66834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77" name="Google Shape;344;p71">
              <a:extLst>
                <a:ext uri="{FF2B5EF4-FFF2-40B4-BE49-F238E27FC236}">
                  <a16:creationId xmlns:a16="http://schemas.microsoft.com/office/drawing/2014/main" id="{8F331C94-653C-4804-B1FA-AAB559680B90}"/>
                </a:ext>
              </a:extLst>
            </p:cNvPr>
            <p:cNvSpPr txBox="1"/>
            <p:nvPr/>
          </p:nvSpPr>
          <p:spPr>
            <a:xfrm>
              <a:off x="3997063" y="1063033"/>
              <a:ext cx="756083" cy="3434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" sz="1050" b="1" u="none" strike="noStrike" cap="none" dirty="0">
                  <a:solidFill>
                    <a:srgbClr val="E0764F"/>
                  </a:solidFill>
                  <a:latin typeface="Inter"/>
                  <a:ea typeface="Inter"/>
                  <a:cs typeface="Inter"/>
                  <a:sym typeface="Inter"/>
                </a:rPr>
                <a:t>14 </a:t>
              </a:r>
              <a:r>
                <a:rPr lang="en-ID" sz="1050" b="1" u="none" strike="noStrike" cap="none" dirty="0">
                  <a:solidFill>
                    <a:srgbClr val="E0764F"/>
                  </a:solidFill>
                  <a:latin typeface="Inter"/>
                  <a:ea typeface="Inter"/>
                  <a:cs typeface="Inter"/>
                  <a:sym typeface="Inter"/>
                </a:rPr>
                <a:t>Nov</a:t>
              </a:r>
              <a:endParaRPr sz="1050" b="1" u="none" strike="noStrike" cap="none" dirty="0">
                <a:solidFill>
                  <a:srgbClr val="E0764F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78" name="Google Shape;344;p71">
              <a:extLst>
                <a:ext uri="{FF2B5EF4-FFF2-40B4-BE49-F238E27FC236}">
                  <a16:creationId xmlns:a16="http://schemas.microsoft.com/office/drawing/2014/main" id="{E4ABA610-8D29-4B85-BDCC-68807AD50192}"/>
                </a:ext>
              </a:extLst>
            </p:cNvPr>
            <p:cNvSpPr txBox="1"/>
            <p:nvPr/>
          </p:nvSpPr>
          <p:spPr>
            <a:xfrm>
              <a:off x="6653334" y="1068045"/>
              <a:ext cx="756083" cy="3434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" sz="1050" b="1" u="none" strike="noStrike" cap="none" dirty="0">
                  <a:solidFill>
                    <a:srgbClr val="E0764F"/>
                  </a:solidFill>
                  <a:latin typeface="Inter"/>
                  <a:ea typeface="Inter"/>
                  <a:cs typeface="Inter"/>
                  <a:sym typeface="Inter"/>
                </a:rPr>
                <a:t>15 </a:t>
              </a:r>
              <a:r>
                <a:rPr lang="en-ID" sz="1050" b="1" u="none" strike="noStrike" cap="none" dirty="0">
                  <a:solidFill>
                    <a:srgbClr val="E0764F"/>
                  </a:solidFill>
                  <a:latin typeface="Inter"/>
                  <a:ea typeface="Inter"/>
                  <a:cs typeface="Inter"/>
                  <a:sym typeface="Inter"/>
                </a:rPr>
                <a:t>Nov</a:t>
              </a:r>
              <a:endParaRPr sz="1050" b="1" u="none" strike="noStrike" cap="none" dirty="0">
                <a:solidFill>
                  <a:srgbClr val="E0764F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79" name="Google Shape;344;p71">
              <a:extLst>
                <a:ext uri="{FF2B5EF4-FFF2-40B4-BE49-F238E27FC236}">
                  <a16:creationId xmlns:a16="http://schemas.microsoft.com/office/drawing/2014/main" id="{636545A3-B0F5-4013-A297-E0BB725A5273}"/>
                </a:ext>
              </a:extLst>
            </p:cNvPr>
            <p:cNvSpPr txBox="1"/>
            <p:nvPr/>
          </p:nvSpPr>
          <p:spPr>
            <a:xfrm>
              <a:off x="5349945" y="2809049"/>
              <a:ext cx="675096" cy="3434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" sz="1050" b="1" u="none" strike="noStrike" cap="none" dirty="0">
                  <a:solidFill>
                    <a:srgbClr val="E0764F"/>
                  </a:solidFill>
                  <a:latin typeface="Inter"/>
                  <a:ea typeface="Inter"/>
                  <a:cs typeface="Inter"/>
                  <a:sym typeface="Inter"/>
                </a:rPr>
                <a:t>16 </a:t>
              </a:r>
              <a:r>
                <a:rPr lang="en-ID" sz="1050" b="1" u="none" strike="noStrike" cap="none" dirty="0">
                  <a:solidFill>
                    <a:srgbClr val="E0764F"/>
                  </a:solidFill>
                  <a:latin typeface="Inter"/>
                  <a:ea typeface="Inter"/>
                  <a:cs typeface="Inter"/>
                  <a:sym typeface="Inter"/>
                </a:rPr>
                <a:t>Nov</a:t>
              </a:r>
              <a:endParaRPr sz="1050" b="1" u="none" strike="noStrike" cap="none" dirty="0">
                <a:solidFill>
                  <a:srgbClr val="E0764F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80" name="Google Shape;344;p71">
              <a:extLst>
                <a:ext uri="{FF2B5EF4-FFF2-40B4-BE49-F238E27FC236}">
                  <a16:creationId xmlns:a16="http://schemas.microsoft.com/office/drawing/2014/main" id="{A0C103C4-BAC1-41D2-AC38-5B25D80CAB4E}"/>
                </a:ext>
              </a:extLst>
            </p:cNvPr>
            <p:cNvSpPr txBox="1"/>
            <p:nvPr/>
          </p:nvSpPr>
          <p:spPr>
            <a:xfrm>
              <a:off x="2581474" y="2819674"/>
              <a:ext cx="685713" cy="3434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" sz="1050" b="1" u="none" strike="noStrike" cap="none" dirty="0">
                  <a:solidFill>
                    <a:srgbClr val="E0764F"/>
                  </a:solidFill>
                  <a:latin typeface="Inter"/>
                  <a:ea typeface="Inter"/>
                  <a:cs typeface="Inter"/>
                  <a:sym typeface="Inter"/>
                </a:rPr>
                <a:t>17 </a:t>
              </a:r>
              <a:r>
                <a:rPr lang="en-ID" sz="1050" b="1" u="none" strike="noStrike" cap="none" dirty="0">
                  <a:solidFill>
                    <a:srgbClr val="E0764F"/>
                  </a:solidFill>
                  <a:latin typeface="Inter"/>
                  <a:ea typeface="Inter"/>
                  <a:cs typeface="Inter"/>
                  <a:sym typeface="Inter"/>
                </a:rPr>
                <a:t>Nov</a:t>
              </a:r>
              <a:endParaRPr sz="1050" b="1" u="none" strike="noStrike" cap="none" dirty="0">
                <a:solidFill>
                  <a:srgbClr val="E0764F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grpSp>
          <p:nvGrpSpPr>
            <p:cNvPr id="81" name="Google Shape;1603;p52">
              <a:extLst>
                <a:ext uri="{FF2B5EF4-FFF2-40B4-BE49-F238E27FC236}">
                  <a16:creationId xmlns:a16="http://schemas.microsoft.com/office/drawing/2014/main" id="{19A1EEDF-8A5D-4F79-978A-5372C8B7DC25}"/>
                </a:ext>
              </a:extLst>
            </p:cNvPr>
            <p:cNvGrpSpPr/>
            <p:nvPr/>
          </p:nvGrpSpPr>
          <p:grpSpPr>
            <a:xfrm>
              <a:off x="2749737" y="3311279"/>
              <a:ext cx="444489" cy="461665"/>
              <a:chOff x="3361132" y="3460997"/>
              <a:chExt cx="531939" cy="572696"/>
            </a:xfrm>
          </p:grpSpPr>
          <p:sp>
            <p:nvSpPr>
              <p:cNvPr id="177" name="Google Shape;1604;p52">
                <a:extLst>
                  <a:ext uri="{FF2B5EF4-FFF2-40B4-BE49-F238E27FC236}">
                    <a16:creationId xmlns:a16="http://schemas.microsoft.com/office/drawing/2014/main" id="{3A7AFCD6-2BA3-49C0-A7D1-9A20E225933D}"/>
                  </a:ext>
                </a:extLst>
              </p:cNvPr>
              <p:cNvSpPr/>
              <p:nvPr/>
            </p:nvSpPr>
            <p:spPr>
              <a:xfrm>
                <a:off x="3626887" y="3486855"/>
                <a:ext cx="132917" cy="73167"/>
              </a:xfrm>
              <a:custGeom>
                <a:avLst/>
                <a:gdLst/>
                <a:ahLst/>
                <a:cxnLst/>
                <a:rect l="l" t="t" r="r" b="b"/>
                <a:pathLst>
                  <a:path w="3408" h="1876" extrusionOk="0">
                    <a:moveTo>
                      <a:pt x="0" y="0"/>
                    </a:moveTo>
                    <a:lnTo>
                      <a:pt x="0" y="1876"/>
                    </a:lnTo>
                    <a:lnTo>
                      <a:pt x="3130" y="1876"/>
                    </a:lnTo>
                    <a:cubicBezTo>
                      <a:pt x="3293" y="1866"/>
                      <a:pt x="3407" y="1685"/>
                      <a:pt x="3340" y="1531"/>
                    </a:cubicBezTo>
                    <a:lnTo>
                      <a:pt x="3034" y="938"/>
                    </a:lnTo>
                    <a:lnTo>
                      <a:pt x="3340" y="335"/>
                    </a:lnTo>
                    <a:cubicBezTo>
                      <a:pt x="3398" y="182"/>
                      <a:pt x="3293" y="10"/>
                      <a:pt x="3130" y="0"/>
                    </a:cubicBezTo>
                    <a:close/>
                  </a:path>
                </a:pathLst>
              </a:custGeom>
              <a:solidFill>
                <a:srgbClr val="912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78" name="Google Shape;1605;p52">
                <a:extLst>
                  <a:ext uri="{FF2B5EF4-FFF2-40B4-BE49-F238E27FC236}">
                    <a16:creationId xmlns:a16="http://schemas.microsoft.com/office/drawing/2014/main" id="{6120AB06-334D-4894-8362-7C7CB078D06C}"/>
                  </a:ext>
                </a:extLst>
              </p:cNvPr>
              <p:cNvSpPr/>
              <p:nvPr/>
            </p:nvSpPr>
            <p:spPr>
              <a:xfrm>
                <a:off x="3626887" y="3486855"/>
                <a:ext cx="27301" cy="73167"/>
              </a:xfrm>
              <a:custGeom>
                <a:avLst/>
                <a:gdLst/>
                <a:ahLst/>
                <a:cxnLst/>
                <a:rect l="l" t="t" r="r" b="b"/>
                <a:pathLst>
                  <a:path w="700" h="1876" extrusionOk="0">
                    <a:moveTo>
                      <a:pt x="0" y="0"/>
                    </a:moveTo>
                    <a:lnTo>
                      <a:pt x="0" y="1876"/>
                    </a:lnTo>
                    <a:lnTo>
                      <a:pt x="699" y="1876"/>
                    </a:lnTo>
                    <a:lnTo>
                      <a:pt x="699" y="0"/>
                    </a:ln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79" name="Google Shape;1606;p52">
                <a:extLst>
                  <a:ext uri="{FF2B5EF4-FFF2-40B4-BE49-F238E27FC236}">
                    <a16:creationId xmlns:a16="http://schemas.microsoft.com/office/drawing/2014/main" id="{D915C7A9-0E9E-40B9-B667-4CC24F1718F2}"/>
                  </a:ext>
                </a:extLst>
              </p:cNvPr>
              <p:cNvSpPr/>
              <p:nvPr/>
            </p:nvSpPr>
            <p:spPr>
              <a:xfrm>
                <a:off x="3617566" y="3460997"/>
                <a:ext cx="18331" cy="408851"/>
              </a:xfrm>
              <a:custGeom>
                <a:avLst/>
                <a:gdLst/>
                <a:ahLst/>
                <a:cxnLst/>
                <a:rect l="l" t="t" r="r" b="b"/>
                <a:pathLst>
                  <a:path w="470" h="10483" extrusionOk="0">
                    <a:moveTo>
                      <a:pt x="235" y="0"/>
                    </a:moveTo>
                    <a:cubicBezTo>
                      <a:pt x="132" y="0"/>
                      <a:pt x="29" y="65"/>
                      <a:pt x="0" y="194"/>
                    </a:cubicBezTo>
                    <a:lnTo>
                      <a:pt x="0" y="10243"/>
                    </a:lnTo>
                    <a:cubicBezTo>
                      <a:pt x="0" y="10367"/>
                      <a:pt x="105" y="10482"/>
                      <a:pt x="239" y="10482"/>
                    </a:cubicBezTo>
                    <a:cubicBezTo>
                      <a:pt x="364" y="10473"/>
                      <a:pt x="469" y="10367"/>
                      <a:pt x="469" y="10243"/>
                    </a:cubicBezTo>
                    <a:lnTo>
                      <a:pt x="469" y="194"/>
                    </a:lnTo>
                    <a:cubicBezTo>
                      <a:pt x="440" y="65"/>
                      <a:pt x="338" y="0"/>
                      <a:pt x="235" y="0"/>
                    </a:cubicBezTo>
                    <a:close/>
                  </a:path>
                </a:pathLst>
              </a:custGeom>
              <a:solidFill>
                <a:srgbClr val="00545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80" name="Google Shape;1607;p52">
                <a:extLst>
                  <a:ext uri="{FF2B5EF4-FFF2-40B4-BE49-F238E27FC236}">
                    <a16:creationId xmlns:a16="http://schemas.microsoft.com/office/drawing/2014/main" id="{05C4051F-EDFC-46A2-A016-33B29F106D6A}"/>
                  </a:ext>
                </a:extLst>
              </p:cNvPr>
              <p:cNvSpPr/>
              <p:nvPr/>
            </p:nvSpPr>
            <p:spPr>
              <a:xfrm>
                <a:off x="3471974" y="3787672"/>
                <a:ext cx="72816" cy="163923"/>
              </a:xfrm>
              <a:custGeom>
                <a:avLst/>
                <a:gdLst/>
                <a:ahLst/>
                <a:cxnLst/>
                <a:rect l="l" t="t" r="r" b="b"/>
                <a:pathLst>
                  <a:path w="1867" h="4203" extrusionOk="0">
                    <a:moveTo>
                      <a:pt x="1" y="1"/>
                    </a:moveTo>
                    <a:lnTo>
                      <a:pt x="1" y="4202"/>
                    </a:lnTo>
                    <a:lnTo>
                      <a:pt x="1867" y="4202"/>
                    </a:lnTo>
                    <a:lnTo>
                      <a:pt x="1867" y="1"/>
                    </a:lnTo>
                    <a:close/>
                  </a:path>
                </a:pathLst>
              </a:custGeom>
              <a:solidFill>
                <a:srgbClr val="528C9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81" name="Google Shape;1608;p52">
                <a:extLst>
                  <a:ext uri="{FF2B5EF4-FFF2-40B4-BE49-F238E27FC236}">
                    <a16:creationId xmlns:a16="http://schemas.microsoft.com/office/drawing/2014/main" id="{13B384E8-A47C-476A-8E80-8D9A1E750BD2}"/>
                  </a:ext>
                </a:extLst>
              </p:cNvPr>
              <p:cNvSpPr/>
              <p:nvPr/>
            </p:nvSpPr>
            <p:spPr>
              <a:xfrm>
                <a:off x="3453682" y="3614506"/>
                <a:ext cx="194500" cy="191887"/>
              </a:xfrm>
              <a:custGeom>
                <a:avLst/>
                <a:gdLst/>
                <a:ahLst/>
                <a:cxnLst/>
                <a:rect l="l" t="t" r="r" b="b"/>
                <a:pathLst>
                  <a:path w="4987" h="4920" extrusionOk="0">
                    <a:moveTo>
                      <a:pt x="939" y="0"/>
                    </a:moveTo>
                    <a:lnTo>
                      <a:pt x="939" y="555"/>
                    </a:lnTo>
                    <a:cubicBezTo>
                      <a:pt x="939" y="641"/>
                      <a:pt x="881" y="728"/>
                      <a:pt x="795" y="766"/>
                    </a:cubicBezTo>
                    <a:lnTo>
                      <a:pt x="278" y="986"/>
                    </a:lnTo>
                    <a:cubicBezTo>
                      <a:pt x="116" y="1062"/>
                      <a:pt x="1" y="1235"/>
                      <a:pt x="1" y="1417"/>
                    </a:cubicBezTo>
                    <a:lnTo>
                      <a:pt x="1" y="2852"/>
                    </a:lnTo>
                    <a:cubicBezTo>
                      <a:pt x="1" y="3139"/>
                      <a:pt x="39" y="3417"/>
                      <a:pt x="125" y="3694"/>
                    </a:cubicBezTo>
                    <a:lnTo>
                      <a:pt x="470" y="4919"/>
                    </a:lnTo>
                    <a:lnTo>
                      <a:pt x="709" y="4450"/>
                    </a:lnTo>
                    <a:lnTo>
                      <a:pt x="2346" y="4450"/>
                    </a:lnTo>
                    <a:lnTo>
                      <a:pt x="2346" y="2000"/>
                    </a:lnTo>
                    <a:lnTo>
                      <a:pt x="2901" y="2670"/>
                    </a:lnTo>
                    <a:cubicBezTo>
                      <a:pt x="2994" y="2780"/>
                      <a:pt x="3128" y="2839"/>
                      <a:pt x="3264" y="2839"/>
                    </a:cubicBezTo>
                    <a:cubicBezTo>
                      <a:pt x="3364" y="2839"/>
                      <a:pt x="3466" y="2807"/>
                      <a:pt x="3551" y="2737"/>
                    </a:cubicBezTo>
                    <a:lnTo>
                      <a:pt x="4872" y="1694"/>
                    </a:lnTo>
                    <a:cubicBezTo>
                      <a:pt x="4968" y="1618"/>
                      <a:pt x="4987" y="1484"/>
                      <a:pt x="4930" y="1369"/>
                    </a:cubicBezTo>
                    <a:cubicBezTo>
                      <a:pt x="4880" y="1276"/>
                      <a:pt x="4787" y="1223"/>
                      <a:pt x="4691" y="1223"/>
                    </a:cubicBezTo>
                    <a:cubicBezTo>
                      <a:pt x="4638" y="1223"/>
                      <a:pt x="4585" y="1239"/>
                      <a:pt x="4537" y="1273"/>
                    </a:cubicBezTo>
                    <a:lnTo>
                      <a:pt x="3322" y="2106"/>
                    </a:lnTo>
                    <a:lnTo>
                      <a:pt x="2661" y="1082"/>
                    </a:lnTo>
                    <a:cubicBezTo>
                      <a:pt x="2604" y="986"/>
                      <a:pt x="2518" y="919"/>
                      <a:pt x="2413" y="881"/>
                    </a:cubicBezTo>
                    <a:lnTo>
                      <a:pt x="2030" y="756"/>
                    </a:lnTo>
                    <a:cubicBezTo>
                      <a:pt x="1934" y="728"/>
                      <a:pt x="1877" y="632"/>
                      <a:pt x="1867" y="536"/>
                    </a:cubicBezTo>
                    <a:lnTo>
                      <a:pt x="1867" y="0"/>
                    </a:lnTo>
                    <a:close/>
                  </a:path>
                </a:pathLst>
              </a:custGeom>
              <a:solidFill>
                <a:srgbClr val="FFA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82" name="Google Shape;1609;p52">
                <a:extLst>
                  <a:ext uri="{FF2B5EF4-FFF2-40B4-BE49-F238E27FC236}">
                    <a16:creationId xmlns:a16="http://schemas.microsoft.com/office/drawing/2014/main" id="{4CC0C2AF-AA25-4C08-92DA-F5D4377CE7BB}"/>
                  </a:ext>
                </a:extLst>
              </p:cNvPr>
              <p:cNvSpPr/>
              <p:nvPr/>
            </p:nvSpPr>
            <p:spPr>
              <a:xfrm>
                <a:off x="3508206" y="3805964"/>
                <a:ext cx="9360" cy="145982"/>
              </a:xfrm>
              <a:custGeom>
                <a:avLst/>
                <a:gdLst/>
                <a:ahLst/>
                <a:cxnLst/>
                <a:rect l="l" t="t" r="r" b="b"/>
                <a:pathLst>
                  <a:path w="240" h="3743" extrusionOk="0">
                    <a:moveTo>
                      <a:pt x="125" y="1"/>
                    </a:moveTo>
                    <a:cubicBezTo>
                      <a:pt x="58" y="1"/>
                      <a:pt x="0" y="49"/>
                      <a:pt x="0" y="116"/>
                    </a:cubicBezTo>
                    <a:lnTo>
                      <a:pt x="0" y="3743"/>
                    </a:lnTo>
                    <a:lnTo>
                      <a:pt x="239" y="3743"/>
                    </a:lnTo>
                    <a:lnTo>
                      <a:pt x="239" y="116"/>
                    </a:lnTo>
                    <a:cubicBezTo>
                      <a:pt x="239" y="49"/>
                      <a:pt x="192" y="1"/>
                      <a:pt x="125" y="1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83" name="Google Shape;1610;p52">
                <a:extLst>
                  <a:ext uri="{FF2B5EF4-FFF2-40B4-BE49-F238E27FC236}">
                    <a16:creationId xmlns:a16="http://schemas.microsoft.com/office/drawing/2014/main" id="{C0092821-9483-42B3-B7D7-4D44473C5521}"/>
                  </a:ext>
                </a:extLst>
              </p:cNvPr>
              <p:cNvSpPr/>
              <p:nvPr/>
            </p:nvSpPr>
            <p:spPr>
              <a:xfrm>
                <a:off x="3361483" y="3841416"/>
                <a:ext cx="531588" cy="192277"/>
              </a:xfrm>
              <a:custGeom>
                <a:avLst/>
                <a:gdLst/>
                <a:ahLst/>
                <a:cxnLst/>
                <a:rect l="l" t="t" r="r" b="b"/>
                <a:pathLst>
                  <a:path w="13630" h="4930" extrusionOk="0">
                    <a:moveTo>
                      <a:pt x="6810" y="1"/>
                    </a:moveTo>
                    <a:cubicBezTo>
                      <a:pt x="6621" y="1"/>
                      <a:pt x="6432" y="58"/>
                      <a:pt x="6270" y="173"/>
                    </a:cubicBezTo>
                    <a:lnTo>
                      <a:pt x="173" y="4508"/>
                    </a:lnTo>
                    <a:cubicBezTo>
                      <a:pt x="1" y="4642"/>
                      <a:pt x="87" y="4920"/>
                      <a:pt x="307" y="4930"/>
                    </a:cubicBezTo>
                    <a:lnTo>
                      <a:pt x="13323" y="4930"/>
                    </a:lnTo>
                    <a:cubicBezTo>
                      <a:pt x="13543" y="4920"/>
                      <a:pt x="13629" y="4642"/>
                      <a:pt x="13457" y="4508"/>
                    </a:cubicBezTo>
                    <a:lnTo>
                      <a:pt x="7351" y="173"/>
                    </a:lnTo>
                    <a:cubicBezTo>
                      <a:pt x="7188" y="58"/>
                      <a:pt x="6999" y="1"/>
                      <a:pt x="6810" y="1"/>
                    </a:cubicBezTo>
                    <a:close/>
                  </a:path>
                </a:pathLst>
              </a:custGeom>
              <a:solidFill>
                <a:srgbClr val="2C8C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84" name="Google Shape;1611;p52">
                <a:extLst>
                  <a:ext uri="{FF2B5EF4-FFF2-40B4-BE49-F238E27FC236}">
                    <a16:creationId xmlns:a16="http://schemas.microsoft.com/office/drawing/2014/main" id="{878EF598-5044-40DD-B9C7-3D838EA849A0}"/>
                  </a:ext>
                </a:extLst>
              </p:cNvPr>
              <p:cNvSpPr/>
              <p:nvPr/>
            </p:nvSpPr>
            <p:spPr>
              <a:xfrm>
                <a:off x="3667526" y="3895004"/>
                <a:ext cx="89664" cy="64040"/>
              </a:xfrm>
              <a:custGeom>
                <a:avLst/>
                <a:gdLst/>
                <a:ahLst/>
                <a:cxnLst/>
                <a:rect l="l" t="t" r="r" b="b"/>
                <a:pathLst>
                  <a:path w="2299" h="1642" extrusionOk="0">
                    <a:moveTo>
                      <a:pt x="380" y="1"/>
                    </a:moveTo>
                    <a:cubicBezTo>
                      <a:pt x="197" y="1"/>
                      <a:pt x="0" y="349"/>
                      <a:pt x="222" y="436"/>
                    </a:cubicBezTo>
                    <a:lnTo>
                      <a:pt x="1858" y="1594"/>
                    </a:lnTo>
                    <a:cubicBezTo>
                      <a:pt x="1897" y="1622"/>
                      <a:pt x="1944" y="1642"/>
                      <a:pt x="1992" y="1642"/>
                    </a:cubicBezTo>
                    <a:cubicBezTo>
                      <a:pt x="2212" y="1632"/>
                      <a:pt x="2298" y="1354"/>
                      <a:pt x="2126" y="1220"/>
                    </a:cubicBezTo>
                    <a:lnTo>
                      <a:pt x="490" y="53"/>
                    </a:lnTo>
                    <a:cubicBezTo>
                      <a:pt x="456" y="16"/>
                      <a:pt x="418" y="1"/>
                      <a:pt x="38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85" name="Google Shape;1612;p52">
                <a:extLst>
                  <a:ext uri="{FF2B5EF4-FFF2-40B4-BE49-F238E27FC236}">
                    <a16:creationId xmlns:a16="http://schemas.microsoft.com/office/drawing/2014/main" id="{0281048D-B668-4296-8C60-63B32CC389BB}"/>
                  </a:ext>
                </a:extLst>
              </p:cNvPr>
              <p:cNvSpPr/>
              <p:nvPr/>
            </p:nvSpPr>
            <p:spPr>
              <a:xfrm>
                <a:off x="3631333" y="3869224"/>
                <a:ext cx="34789" cy="25234"/>
              </a:xfrm>
              <a:custGeom>
                <a:avLst/>
                <a:gdLst/>
                <a:ahLst/>
                <a:cxnLst/>
                <a:rect l="l" t="t" r="r" b="b"/>
                <a:pathLst>
                  <a:path w="892" h="647" extrusionOk="0">
                    <a:moveTo>
                      <a:pt x="378" y="1"/>
                    </a:moveTo>
                    <a:cubicBezTo>
                      <a:pt x="195" y="1"/>
                      <a:pt x="1" y="342"/>
                      <a:pt x="221" y="436"/>
                    </a:cubicBezTo>
                    <a:lnTo>
                      <a:pt x="451" y="599"/>
                    </a:lnTo>
                    <a:cubicBezTo>
                      <a:pt x="489" y="628"/>
                      <a:pt x="537" y="647"/>
                      <a:pt x="585" y="647"/>
                    </a:cubicBezTo>
                    <a:cubicBezTo>
                      <a:pt x="805" y="628"/>
                      <a:pt x="891" y="360"/>
                      <a:pt x="719" y="216"/>
                    </a:cubicBezTo>
                    <a:lnTo>
                      <a:pt x="489" y="54"/>
                    </a:lnTo>
                    <a:cubicBezTo>
                      <a:pt x="456" y="16"/>
                      <a:pt x="417" y="1"/>
                      <a:pt x="37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86" name="Google Shape;1613;p52">
                <a:extLst>
                  <a:ext uri="{FF2B5EF4-FFF2-40B4-BE49-F238E27FC236}">
                    <a16:creationId xmlns:a16="http://schemas.microsoft.com/office/drawing/2014/main" id="{F0180373-6C91-41A7-8CEA-719D581F9CA4}"/>
                  </a:ext>
                </a:extLst>
              </p:cNvPr>
              <p:cNvSpPr/>
              <p:nvPr/>
            </p:nvSpPr>
            <p:spPr>
              <a:xfrm>
                <a:off x="3361132" y="3841377"/>
                <a:ext cx="276247" cy="192316"/>
              </a:xfrm>
              <a:custGeom>
                <a:avLst/>
                <a:gdLst/>
                <a:ahLst/>
                <a:cxnLst/>
                <a:rect l="l" t="t" r="r" b="b"/>
                <a:pathLst>
                  <a:path w="7083" h="4931" extrusionOk="0">
                    <a:moveTo>
                      <a:pt x="6818" y="0"/>
                    </a:moveTo>
                    <a:cubicBezTo>
                      <a:pt x="6625" y="0"/>
                      <a:pt x="6433" y="62"/>
                      <a:pt x="6269" y="174"/>
                    </a:cubicBezTo>
                    <a:lnTo>
                      <a:pt x="173" y="4509"/>
                    </a:lnTo>
                    <a:cubicBezTo>
                      <a:pt x="0" y="4643"/>
                      <a:pt x="87" y="4921"/>
                      <a:pt x="307" y="4931"/>
                    </a:cubicBezTo>
                    <a:lnTo>
                      <a:pt x="3159" y="4931"/>
                    </a:lnTo>
                    <a:cubicBezTo>
                      <a:pt x="3015" y="4931"/>
                      <a:pt x="2958" y="4634"/>
                      <a:pt x="3072" y="4509"/>
                    </a:cubicBezTo>
                    <a:lnTo>
                      <a:pt x="6910" y="174"/>
                    </a:lnTo>
                    <a:cubicBezTo>
                      <a:pt x="6958" y="117"/>
                      <a:pt x="7015" y="69"/>
                      <a:pt x="7082" y="40"/>
                    </a:cubicBezTo>
                    <a:cubicBezTo>
                      <a:pt x="6996" y="13"/>
                      <a:pt x="6907" y="0"/>
                      <a:pt x="6818" y="0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87" name="Google Shape;1614;p52">
                <a:extLst>
                  <a:ext uri="{FF2B5EF4-FFF2-40B4-BE49-F238E27FC236}">
                    <a16:creationId xmlns:a16="http://schemas.microsoft.com/office/drawing/2014/main" id="{4FC312CA-7BF3-4E8A-AE25-1D07B8813350}"/>
                  </a:ext>
                </a:extLst>
              </p:cNvPr>
              <p:cNvSpPr/>
              <p:nvPr/>
            </p:nvSpPr>
            <p:spPr>
              <a:xfrm>
                <a:off x="3489524" y="3614506"/>
                <a:ext cx="37753" cy="27262"/>
              </a:xfrm>
              <a:custGeom>
                <a:avLst/>
                <a:gdLst/>
                <a:ahLst/>
                <a:cxnLst/>
                <a:rect l="l" t="t" r="r" b="b"/>
                <a:pathLst>
                  <a:path w="968" h="699" extrusionOk="0">
                    <a:moveTo>
                      <a:pt x="10" y="0"/>
                    </a:moveTo>
                    <a:lnTo>
                      <a:pt x="10" y="546"/>
                    </a:lnTo>
                    <a:cubicBezTo>
                      <a:pt x="10" y="574"/>
                      <a:pt x="10" y="594"/>
                      <a:pt x="1" y="613"/>
                    </a:cubicBezTo>
                    <a:cubicBezTo>
                      <a:pt x="154" y="670"/>
                      <a:pt x="316" y="699"/>
                      <a:pt x="489" y="699"/>
                    </a:cubicBezTo>
                    <a:cubicBezTo>
                      <a:pt x="651" y="699"/>
                      <a:pt x="814" y="670"/>
                      <a:pt x="967" y="613"/>
                    </a:cubicBezTo>
                    <a:cubicBezTo>
                      <a:pt x="958" y="584"/>
                      <a:pt x="948" y="565"/>
                      <a:pt x="948" y="536"/>
                    </a:cubicBezTo>
                    <a:lnTo>
                      <a:pt x="948" y="0"/>
                    </a:ln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88" name="Google Shape;1615;p52">
                <a:extLst>
                  <a:ext uri="{FF2B5EF4-FFF2-40B4-BE49-F238E27FC236}">
                    <a16:creationId xmlns:a16="http://schemas.microsoft.com/office/drawing/2014/main" id="{27E43FAF-C412-45FB-B4A9-52C5FA9FE6CD}"/>
                  </a:ext>
                </a:extLst>
              </p:cNvPr>
              <p:cNvSpPr/>
              <p:nvPr/>
            </p:nvSpPr>
            <p:spPr>
              <a:xfrm>
                <a:off x="3471974" y="3550661"/>
                <a:ext cx="72816" cy="82176"/>
              </a:xfrm>
              <a:custGeom>
                <a:avLst/>
                <a:gdLst/>
                <a:ahLst/>
                <a:cxnLst/>
                <a:rect l="l" t="t" r="r" b="b"/>
                <a:pathLst>
                  <a:path w="1867" h="2107" extrusionOk="0">
                    <a:moveTo>
                      <a:pt x="699" y="1"/>
                    </a:moveTo>
                    <a:cubicBezTo>
                      <a:pt x="317" y="1"/>
                      <a:pt x="1" y="316"/>
                      <a:pt x="1" y="699"/>
                    </a:cubicBezTo>
                    <a:lnTo>
                      <a:pt x="1" y="1168"/>
                    </a:lnTo>
                    <a:cubicBezTo>
                      <a:pt x="1" y="1685"/>
                      <a:pt x="422" y="2106"/>
                      <a:pt x="939" y="2106"/>
                    </a:cubicBezTo>
                    <a:cubicBezTo>
                      <a:pt x="1455" y="2106"/>
                      <a:pt x="1867" y="1685"/>
                      <a:pt x="1867" y="1168"/>
                    </a:cubicBezTo>
                    <a:lnTo>
                      <a:pt x="1867" y="699"/>
                    </a:lnTo>
                    <a:cubicBezTo>
                      <a:pt x="1867" y="316"/>
                      <a:pt x="1561" y="1"/>
                      <a:pt x="1168" y="1"/>
                    </a:cubicBezTo>
                    <a:close/>
                  </a:path>
                </a:pathLst>
              </a:custGeom>
              <a:solidFill>
                <a:srgbClr val="FFA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89" name="Google Shape;1616;p52">
                <a:extLst>
                  <a:ext uri="{FF2B5EF4-FFF2-40B4-BE49-F238E27FC236}">
                    <a16:creationId xmlns:a16="http://schemas.microsoft.com/office/drawing/2014/main" id="{B427C036-949C-4A23-A04E-44D4A3ADD3D3}"/>
                  </a:ext>
                </a:extLst>
              </p:cNvPr>
              <p:cNvSpPr/>
              <p:nvPr/>
            </p:nvSpPr>
            <p:spPr>
              <a:xfrm>
                <a:off x="3471700" y="3550661"/>
                <a:ext cx="50351" cy="82254"/>
              </a:xfrm>
              <a:custGeom>
                <a:avLst/>
                <a:gdLst/>
                <a:ahLst/>
                <a:cxnLst/>
                <a:rect l="l" t="t" r="r" b="b"/>
                <a:pathLst>
                  <a:path w="1291" h="2109" extrusionOk="0">
                    <a:moveTo>
                      <a:pt x="706" y="1"/>
                    </a:moveTo>
                    <a:cubicBezTo>
                      <a:pt x="314" y="1"/>
                      <a:pt x="8" y="316"/>
                      <a:pt x="8" y="699"/>
                    </a:cubicBezTo>
                    <a:lnTo>
                      <a:pt x="8" y="1168"/>
                    </a:lnTo>
                    <a:cubicBezTo>
                      <a:pt x="0" y="1711"/>
                      <a:pt x="444" y="2109"/>
                      <a:pt x="938" y="2109"/>
                    </a:cubicBezTo>
                    <a:cubicBezTo>
                      <a:pt x="1054" y="2109"/>
                      <a:pt x="1174" y="2087"/>
                      <a:pt x="1290" y="2039"/>
                    </a:cubicBezTo>
                    <a:cubicBezTo>
                      <a:pt x="936" y="1896"/>
                      <a:pt x="706" y="1551"/>
                      <a:pt x="706" y="1168"/>
                    </a:cubicBezTo>
                    <a:lnTo>
                      <a:pt x="706" y="699"/>
                    </a:lnTo>
                    <a:cubicBezTo>
                      <a:pt x="706" y="364"/>
                      <a:pt x="955" y="68"/>
                      <a:pt x="1290" y="10"/>
                    </a:cubicBezTo>
                    <a:cubicBezTo>
                      <a:pt x="1252" y="10"/>
                      <a:pt x="1214" y="1"/>
                      <a:pt x="1175" y="1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90" name="Google Shape;1617;p52">
                <a:extLst>
                  <a:ext uri="{FF2B5EF4-FFF2-40B4-BE49-F238E27FC236}">
                    <a16:creationId xmlns:a16="http://schemas.microsoft.com/office/drawing/2014/main" id="{5C5CB07D-04AC-4652-9BD3-654B64846FA4}"/>
                  </a:ext>
                </a:extLst>
              </p:cNvPr>
              <p:cNvSpPr/>
              <p:nvPr/>
            </p:nvSpPr>
            <p:spPr>
              <a:xfrm>
                <a:off x="3471974" y="3550661"/>
                <a:ext cx="72816" cy="36622"/>
              </a:xfrm>
              <a:custGeom>
                <a:avLst/>
                <a:gdLst/>
                <a:ahLst/>
                <a:cxnLst/>
                <a:rect l="l" t="t" r="r" b="b"/>
                <a:pathLst>
                  <a:path w="1867" h="939" extrusionOk="0">
                    <a:moveTo>
                      <a:pt x="699" y="1"/>
                    </a:moveTo>
                    <a:cubicBezTo>
                      <a:pt x="317" y="1"/>
                      <a:pt x="1" y="316"/>
                      <a:pt x="1" y="699"/>
                    </a:cubicBezTo>
                    <a:cubicBezTo>
                      <a:pt x="1" y="699"/>
                      <a:pt x="699" y="939"/>
                      <a:pt x="1867" y="939"/>
                    </a:cubicBezTo>
                    <a:lnTo>
                      <a:pt x="1867" y="699"/>
                    </a:lnTo>
                    <a:cubicBezTo>
                      <a:pt x="1867" y="316"/>
                      <a:pt x="1551" y="1"/>
                      <a:pt x="1168" y="1"/>
                    </a:cubicBezTo>
                    <a:close/>
                  </a:path>
                </a:pathLst>
              </a:custGeom>
              <a:solidFill>
                <a:srgbClr val="151F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91" name="Google Shape;1618;p52">
                <a:extLst>
                  <a:ext uri="{FF2B5EF4-FFF2-40B4-BE49-F238E27FC236}">
                    <a16:creationId xmlns:a16="http://schemas.microsoft.com/office/drawing/2014/main" id="{E6894153-34DC-435A-8DDA-9661D278ED05}"/>
                  </a:ext>
                </a:extLst>
              </p:cNvPr>
              <p:cNvSpPr/>
              <p:nvPr/>
            </p:nvSpPr>
            <p:spPr>
              <a:xfrm>
                <a:off x="3471974" y="3550661"/>
                <a:ext cx="50078" cy="33268"/>
              </a:xfrm>
              <a:custGeom>
                <a:avLst/>
                <a:gdLst/>
                <a:ahLst/>
                <a:cxnLst/>
                <a:rect l="l" t="t" r="r" b="b"/>
                <a:pathLst>
                  <a:path w="1284" h="853" extrusionOk="0">
                    <a:moveTo>
                      <a:pt x="699" y="1"/>
                    </a:moveTo>
                    <a:cubicBezTo>
                      <a:pt x="307" y="1"/>
                      <a:pt x="1" y="316"/>
                      <a:pt x="1" y="699"/>
                    </a:cubicBezTo>
                    <a:cubicBezTo>
                      <a:pt x="230" y="776"/>
                      <a:pt x="460" y="824"/>
                      <a:pt x="699" y="852"/>
                    </a:cubicBezTo>
                    <a:lnTo>
                      <a:pt x="699" y="699"/>
                    </a:lnTo>
                    <a:cubicBezTo>
                      <a:pt x="699" y="364"/>
                      <a:pt x="948" y="68"/>
                      <a:pt x="1283" y="10"/>
                    </a:cubicBezTo>
                    <a:cubicBezTo>
                      <a:pt x="1245" y="10"/>
                      <a:pt x="1207" y="1"/>
                      <a:pt x="1168" y="1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92" name="Google Shape;1619;p52">
                <a:extLst>
                  <a:ext uri="{FF2B5EF4-FFF2-40B4-BE49-F238E27FC236}">
                    <a16:creationId xmlns:a16="http://schemas.microsoft.com/office/drawing/2014/main" id="{95E1F810-439C-4B57-85D4-5BFEFD17EF1A}"/>
                  </a:ext>
                </a:extLst>
              </p:cNvPr>
              <p:cNvSpPr/>
              <p:nvPr/>
            </p:nvSpPr>
            <p:spPr>
              <a:xfrm>
                <a:off x="3453682" y="3645473"/>
                <a:ext cx="177729" cy="142238"/>
              </a:xfrm>
              <a:custGeom>
                <a:avLst/>
                <a:gdLst/>
                <a:ahLst/>
                <a:cxnLst/>
                <a:rect l="l" t="t" r="r" b="b"/>
                <a:pathLst>
                  <a:path w="4557" h="3647" extrusionOk="0">
                    <a:moveTo>
                      <a:pt x="2145" y="1"/>
                    </a:moveTo>
                    <a:cubicBezTo>
                      <a:pt x="1960" y="248"/>
                      <a:pt x="1682" y="373"/>
                      <a:pt x="1403" y="373"/>
                    </a:cubicBezTo>
                    <a:cubicBezTo>
                      <a:pt x="1131" y="373"/>
                      <a:pt x="859" y="255"/>
                      <a:pt x="671" y="20"/>
                    </a:cubicBezTo>
                    <a:lnTo>
                      <a:pt x="278" y="192"/>
                    </a:lnTo>
                    <a:cubicBezTo>
                      <a:pt x="106" y="268"/>
                      <a:pt x="1" y="431"/>
                      <a:pt x="1" y="623"/>
                    </a:cubicBezTo>
                    <a:lnTo>
                      <a:pt x="1" y="3647"/>
                    </a:lnTo>
                    <a:lnTo>
                      <a:pt x="2336" y="3647"/>
                    </a:lnTo>
                    <a:lnTo>
                      <a:pt x="2336" y="1206"/>
                    </a:lnTo>
                    <a:lnTo>
                      <a:pt x="2891" y="1876"/>
                    </a:lnTo>
                    <a:cubicBezTo>
                      <a:pt x="2984" y="1986"/>
                      <a:pt x="3119" y="2045"/>
                      <a:pt x="3254" y="2045"/>
                    </a:cubicBezTo>
                    <a:cubicBezTo>
                      <a:pt x="3355" y="2045"/>
                      <a:pt x="3456" y="2013"/>
                      <a:pt x="3542" y="1943"/>
                    </a:cubicBezTo>
                    <a:lnTo>
                      <a:pt x="4556" y="1139"/>
                    </a:lnTo>
                    <a:lnTo>
                      <a:pt x="4250" y="670"/>
                    </a:lnTo>
                    <a:lnTo>
                      <a:pt x="3312" y="1312"/>
                    </a:lnTo>
                    <a:lnTo>
                      <a:pt x="2661" y="278"/>
                    </a:lnTo>
                    <a:cubicBezTo>
                      <a:pt x="2594" y="192"/>
                      <a:pt x="2508" y="125"/>
                      <a:pt x="2413" y="87"/>
                    </a:cubicBezTo>
                    <a:lnTo>
                      <a:pt x="2145" y="1"/>
                    </a:lnTo>
                    <a:close/>
                  </a:path>
                </a:pathLst>
              </a:custGeom>
              <a:solidFill>
                <a:srgbClr val="BA613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93" name="Google Shape;1620;p52">
                <a:extLst>
                  <a:ext uri="{FF2B5EF4-FFF2-40B4-BE49-F238E27FC236}">
                    <a16:creationId xmlns:a16="http://schemas.microsoft.com/office/drawing/2014/main" id="{5E39FA63-9756-4CDF-88D8-D3FEBB8EF253}"/>
                  </a:ext>
                </a:extLst>
              </p:cNvPr>
              <p:cNvSpPr/>
              <p:nvPr/>
            </p:nvSpPr>
            <p:spPr>
              <a:xfrm>
                <a:off x="3544750" y="3657057"/>
                <a:ext cx="87012" cy="68213"/>
              </a:xfrm>
              <a:custGeom>
                <a:avLst/>
                <a:gdLst/>
                <a:ahLst/>
                <a:cxnLst/>
                <a:rect l="l" t="t" r="r" b="b"/>
                <a:pathLst>
                  <a:path w="2231" h="1749" extrusionOk="0">
                    <a:moveTo>
                      <a:pt x="336" y="0"/>
                    </a:moveTo>
                    <a:lnTo>
                      <a:pt x="135" y="326"/>
                    </a:lnTo>
                    <a:cubicBezTo>
                      <a:pt x="49" y="469"/>
                      <a:pt x="1" y="632"/>
                      <a:pt x="1" y="804"/>
                    </a:cubicBezTo>
                    <a:lnTo>
                      <a:pt x="1" y="909"/>
                    </a:lnTo>
                    <a:lnTo>
                      <a:pt x="556" y="1579"/>
                    </a:lnTo>
                    <a:cubicBezTo>
                      <a:pt x="649" y="1689"/>
                      <a:pt x="784" y="1748"/>
                      <a:pt x="919" y="1748"/>
                    </a:cubicBezTo>
                    <a:cubicBezTo>
                      <a:pt x="1020" y="1748"/>
                      <a:pt x="1121" y="1716"/>
                      <a:pt x="1207" y="1646"/>
                    </a:cubicBezTo>
                    <a:lnTo>
                      <a:pt x="2231" y="842"/>
                    </a:lnTo>
                    <a:lnTo>
                      <a:pt x="1915" y="373"/>
                    </a:lnTo>
                    <a:lnTo>
                      <a:pt x="987" y="1015"/>
                    </a:lnTo>
                    <a:lnTo>
                      <a:pt x="336" y="0"/>
                    </a:lnTo>
                    <a:close/>
                  </a:path>
                </a:pathLst>
              </a:custGeom>
              <a:solidFill>
                <a:srgbClr val="912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94" name="Google Shape;1621;p52">
                <a:extLst>
                  <a:ext uri="{FF2B5EF4-FFF2-40B4-BE49-F238E27FC236}">
                    <a16:creationId xmlns:a16="http://schemas.microsoft.com/office/drawing/2014/main" id="{52E7751E-CF56-47DE-B5D2-CED37C8AAE0B}"/>
                  </a:ext>
                </a:extLst>
              </p:cNvPr>
              <p:cNvSpPr/>
              <p:nvPr/>
            </p:nvSpPr>
            <p:spPr>
              <a:xfrm>
                <a:off x="3453682" y="3656667"/>
                <a:ext cx="27691" cy="149336"/>
              </a:xfrm>
              <a:custGeom>
                <a:avLst/>
                <a:gdLst/>
                <a:ahLst/>
                <a:cxnLst/>
                <a:rect l="l" t="t" r="r" b="b"/>
                <a:pathLst>
                  <a:path w="710" h="3829" extrusionOk="0">
                    <a:moveTo>
                      <a:pt x="154" y="1"/>
                    </a:moveTo>
                    <a:cubicBezTo>
                      <a:pt x="58" y="87"/>
                      <a:pt x="1" y="211"/>
                      <a:pt x="1" y="336"/>
                    </a:cubicBezTo>
                    <a:lnTo>
                      <a:pt x="1" y="3589"/>
                    </a:lnTo>
                    <a:cubicBezTo>
                      <a:pt x="1" y="3723"/>
                      <a:pt x="106" y="3829"/>
                      <a:pt x="240" y="3829"/>
                    </a:cubicBezTo>
                    <a:lnTo>
                      <a:pt x="709" y="3829"/>
                    </a:lnTo>
                    <a:lnTo>
                      <a:pt x="709" y="843"/>
                    </a:lnTo>
                    <a:cubicBezTo>
                      <a:pt x="709" y="661"/>
                      <a:pt x="632" y="479"/>
                      <a:pt x="498" y="355"/>
                    </a:cubicBezTo>
                    <a:lnTo>
                      <a:pt x="154" y="1"/>
                    </a:lnTo>
                    <a:close/>
                  </a:path>
                </a:pathLst>
              </a:custGeom>
              <a:solidFill>
                <a:srgbClr val="912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95" name="Google Shape;1622;p52">
                <a:extLst>
                  <a:ext uri="{FF2B5EF4-FFF2-40B4-BE49-F238E27FC236}">
                    <a16:creationId xmlns:a16="http://schemas.microsoft.com/office/drawing/2014/main" id="{ADAD4AAA-92F3-4117-9BC9-08B327CCCB48}"/>
                  </a:ext>
                </a:extLst>
              </p:cNvPr>
              <p:cNvSpPr/>
              <p:nvPr/>
            </p:nvSpPr>
            <p:spPr>
              <a:xfrm>
                <a:off x="3462652" y="3805613"/>
                <a:ext cx="18721" cy="18682"/>
              </a:xfrm>
              <a:custGeom>
                <a:avLst/>
                <a:gdLst/>
                <a:ahLst/>
                <a:cxnLst/>
                <a:rect l="l" t="t" r="r" b="b"/>
                <a:pathLst>
                  <a:path w="480" h="479" extrusionOk="0">
                    <a:moveTo>
                      <a:pt x="1" y="0"/>
                    </a:moveTo>
                    <a:lnTo>
                      <a:pt x="1" y="239"/>
                    </a:lnTo>
                    <a:cubicBezTo>
                      <a:pt x="1" y="364"/>
                      <a:pt x="106" y="479"/>
                      <a:pt x="240" y="479"/>
                    </a:cubicBezTo>
                    <a:lnTo>
                      <a:pt x="383" y="479"/>
                    </a:lnTo>
                    <a:cubicBezTo>
                      <a:pt x="431" y="469"/>
                      <a:pt x="479" y="421"/>
                      <a:pt x="469" y="373"/>
                    </a:cubicBezTo>
                    <a:lnTo>
                      <a:pt x="469" y="0"/>
                    </a:lnTo>
                    <a:close/>
                  </a:path>
                </a:pathLst>
              </a:custGeom>
              <a:solidFill>
                <a:srgbClr val="FFA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82" name="Google Shape;1685;p52">
              <a:extLst>
                <a:ext uri="{FF2B5EF4-FFF2-40B4-BE49-F238E27FC236}">
                  <a16:creationId xmlns:a16="http://schemas.microsoft.com/office/drawing/2014/main" id="{5E70997D-6D76-4A54-A86E-8BD7440633AB}"/>
                </a:ext>
              </a:extLst>
            </p:cNvPr>
            <p:cNvGrpSpPr/>
            <p:nvPr/>
          </p:nvGrpSpPr>
          <p:grpSpPr>
            <a:xfrm>
              <a:off x="6772039" y="1649342"/>
              <a:ext cx="457524" cy="393600"/>
              <a:chOff x="5183464" y="3481379"/>
              <a:chExt cx="599531" cy="531940"/>
            </a:xfrm>
          </p:grpSpPr>
          <p:sp>
            <p:nvSpPr>
              <p:cNvPr id="165" name="Google Shape;1686;p52">
                <a:extLst>
                  <a:ext uri="{FF2B5EF4-FFF2-40B4-BE49-F238E27FC236}">
                    <a16:creationId xmlns:a16="http://schemas.microsoft.com/office/drawing/2014/main" id="{C737FD77-9C0C-4229-BDEF-65FF4628B657}"/>
                  </a:ext>
                </a:extLst>
              </p:cNvPr>
              <p:cNvSpPr/>
              <p:nvPr/>
            </p:nvSpPr>
            <p:spPr>
              <a:xfrm>
                <a:off x="5212411" y="3723025"/>
                <a:ext cx="48692" cy="106579"/>
              </a:xfrm>
              <a:custGeom>
                <a:avLst/>
                <a:gdLst/>
                <a:ahLst/>
                <a:cxnLst/>
                <a:rect l="l" t="t" r="r" b="b"/>
                <a:pathLst>
                  <a:path w="1159" h="2537" extrusionOk="0">
                    <a:moveTo>
                      <a:pt x="689" y="0"/>
                    </a:moveTo>
                    <a:cubicBezTo>
                      <a:pt x="306" y="0"/>
                      <a:pt x="0" y="316"/>
                      <a:pt x="0" y="699"/>
                    </a:cubicBezTo>
                    <a:lnTo>
                      <a:pt x="0" y="862"/>
                    </a:lnTo>
                    <a:cubicBezTo>
                      <a:pt x="0" y="1063"/>
                      <a:pt x="29" y="1254"/>
                      <a:pt x="96" y="1445"/>
                    </a:cubicBezTo>
                    <a:lnTo>
                      <a:pt x="459" y="2536"/>
                    </a:lnTo>
                    <a:lnTo>
                      <a:pt x="1158" y="2536"/>
                    </a:lnTo>
                    <a:lnTo>
                      <a:pt x="1158" y="0"/>
                    </a:lnTo>
                    <a:close/>
                  </a:path>
                </a:pathLst>
              </a:custGeom>
              <a:solidFill>
                <a:srgbClr val="151F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66" name="Google Shape;1687;p52">
                <a:extLst>
                  <a:ext uri="{FF2B5EF4-FFF2-40B4-BE49-F238E27FC236}">
                    <a16:creationId xmlns:a16="http://schemas.microsoft.com/office/drawing/2014/main" id="{A95A689F-F620-41BC-8397-2D06DD45C1DA}"/>
                  </a:ext>
                </a:extLst>
              </p:cNvPr>
              <p:cNvSpPr/>
              <p:nvPr/>
            </p:nvSpPr>
            <p:spPr>
              <a:xfrm>
                <a:off x="5212411" y="3723025"/>
                <a:ext cx="48692" cy="106579"/>
              </a:xfrm>
              <a:custGeom>
                <a:avLst/>
                <a:gdLst/>
                <a:ahLst/>
                <a:cxnLst/>
                <a:rect l="l" t="t" r="r" b="b"/>
                <a:pathLst>
                  <a:path w="1159" h="2537" extrusionOk="0">
                    <a:moveTo>
                      <a:pt x="689" y="0"/>
                    </a:moveTo>
                    <a:cubicBezTo>
                      <a:pt x="306" y="0"/>
                      <a:pt x="0" y="316"/>
                      <a:pt x="0" y="699"/>
                    </a:cubicBezTo>
                    <a:lnTo>
                      <a:pt x="0" y="862"/>
                    </a:lnTo>
                    <a:cubicBezTo>
                      <a:pt x="0" y="1063"/>
                      <a:pt x="29" y="1254"/>
                      <a:pt x="96" y="1445"/>
                    </a:cubicBezTo>
                    <a:lnTo>
                      <a:pt x="459" y="2536"/>
                    </a:lnTo>
                    <a:lnTo>
                      <a:pt x="1158" y="2536"/>
                    </a:lnTo>
                    <a:lnTo>
                      <a:pt x="1158" y="0"/>
                    </a:lnTo>
                    <a:close/>
                  </a:path>
                </a:pathLst>
              </a:custGeom>
              <a:solidFill>
                <a:srgbClr val="FFFFFF">
                  <a:alpha val="18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67" name="Google Shape;1688;p52">
                <a:extLst>
                  <a:ext uri="{FF2B5EF4-FFF2-40B4-BE49-F238E27FC236}">
                    <a16:creationId xmlns:a16="http://schemas.microsoft.com/office/drawing/2014/main" id="{C05A1C37-7EB0-4E0F-837F-0E897E0B2E54}"/>
                  </a:ext>
                </a:extLst>
              </p:cNvPr>
              <p:cNvSpPr/>
              <p:nvPr/>
            </p:nvSpPr>
            <p:spPr>
              <a:xfrm>
                <a:off x="5434746" y="3481379"/>
                <a:ext cx="348249" cy="290336"/>
              </a:xfrm>
              <a:custGeom>
                <a:avLst/>
                <a:gdLst/>
                <a:ahLst/>
                <a:cxnLst/>
                <a:rect l="l" t="t" r="r" b="b"/>
                <a:pathLst>
                  <a:path w="8289" h="6911" extrusionOk="0">
                    <a:moveTo>
                      <a:pt x="460" y="1"/>
                    </a:moveTo>
                    <a:cubicBezTo>
                      <a:pt x="211" y="1"/>
                      <a:pt x="0" y="211"/>
                      <a:pt x="0" y="469"/>
                    </a:cubicBezTo>
                    <a:lnTo>
                      <a:pt x="0" y="6451"/>
                    </a:lnTo>
                    <a:cubicBezTo>
                      <a:pt x="0" y="6700"/>
                      <a:pt x="211" y="6910"/>
                      <a:pt x="469" y="6910"/>
                    </a:cubicBezTo>
                    <a:lnTo>
                      <a:pt x="7829" y="6910"/>
                    </a:lnTo>
                    <a:cubicBezTo>
                      <a:pt x="8087" y="6901"/>
                      <a:pt x="8288" y="6700"/>
                      <a:pt x="8288" y="6451"/>
                    </a:cubicBezTo>
                    <a:lnTo>
                      <a:pt x="8288" y="469"/>
                    </a:lnTo>
                    <a:cubicBezTo>
                      <a:pt x="8288" y="211"/>
                      <a:pt x="8078" y="1"/>
                      <a:pt x="782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68" name="Google Shape;1689;p52">
                <a:extLst>
                  <a:ext uri="{FF2B5EF4-FFF2-40B4-BE49-F238E27FC236}">
                    <a16:creationId xmlns:a16="http://schemas.microsoft.com/office/drawing/2014/main" id="{43F32ED3-8F0D-42E3-B4C8-3950893484EF}"/>
                  </a:ext>
                </a:extLst>
              </p:cNvPr>
              <p:cNvSpPr/>
              <p:nvPr/>
            </p:nvSpPr>
            <p:spPr>
              <a:xfrm>
                <a:off x="5183464" y="3711766"/>
                <a:ext cx="348627" cy="301553"/>
              </a:xfrm>
              <a:custGeom>
                <a:avLst/>
                <a:gdLst/>
                <a:ahLst/>
                <a:cxnLst/>
                <a:rect l="l" t="t" r="r" b="b"/>
                <a:pathLst>
                  <a:path w="8298" h="7178" extrusionOk="0">
                    <a:moveTo>
                      <a:pt x="8117" y="0"/>
                    </a:moveTo>
                    <a:cubicBezTo>
                      <a:pt x="8073" y="0"/>
                      <a:pt x="8029" y="19"/>
                      <a:pt x="8001" y="58"/>
                    </a:cubicBezTo>
                    <a:lnTo>
                      <a:pt x="3809" y="4058"/>
                    </a:lnTo>
                    <a:cubicBezTo>
                      <a:pt x="3723" y="4135"/>
                      <a:pt x="3608" y="4183"/>
                      <a:pt x="3493" y="4183"/>
                    </a:cubicBezTo>
                    <a:lnTo>
                      <a:pt x="3445" y="4183"/>
                    </a:lnTo>
                    <a:cubicBezTo>
                      <a:pt x="3196" y="4183"/>
                      <a:pt x="2996" y="3982"/>
                      <a:pt x="2996" y="3723"/>
                    </a:cubicBezTo>
                    <a:lnTo>
                      <a:pt x="2996" y="3493"/>
                    </a:lnTo>
                    <a:lnTo>
                      <a:pt x="1608" y="3493"/>
                    </a:lnTo>
                    <a:lnTo>
                      <a:pt x="1608" y="3723"/>
                    </a:lnTo>
                    <a:cubicBezTo>
                      <a:pt x="1608" y="3934"/>
                      <a:pt x="1474" y="4116"/>
                      <a:pt x="1282" y="4173"/>
                    </a:cubicBezTo>
                    <a:lnTo>
                      <a:pt x="498" y="4393"/>
                    </a:lnTo>
                    <a:cubicBezTo>
                      <a:pt x="201" y="4470"/>
                      <a:pt x="0" y="4747"/>
                      <a:pt x="0" y="5053"/>
                    </a:cubicBezTo>
                    <a:lnTo>
                      <a:pt x="0" y="6948"/>
                    </a:lnTo>
                    <a:cubicBezTo>
                      <a:pt x="0" y="7073"/>
                      <a:pt x="105" y="7178"/>
                      <a:pt x="230" y="7178"/>
                    </a:cubicBezTo>
                    <a:lnTo>
                      <a:pt x="3455" y="7178"/>
                    </a:lnTo>
                    <a:cubicBezTo>
                      <a:pt x="3579" y="7178"/>
                      <a:pt x="3685" y="7073"/>
                      <a:pt x="3685" y="6948"/>
                    </a:cubicBezTo>
                    <a:lnTo>
                      <a:pt x="3685" y="5953"/>
                    </a:lnTo>
                    <a:cubicBezTo>
                      <a:pt x="3685" y="5704"/>
                      <a:pt x="3780" y="5474"/>
                      <a:pt x="3953" y="5302"/>
                    </a:cubicBezTo>
                    <a:lnTo>
                      <a:pt x="7867" y="1378"/>
                    </a:lnTo>
                    <a:cubicBezTo>
                      <a:pt x="7982" y="1264"/>
                      <a:pt x="8029" y="1101"/>
                      <a:pt x="7991" y="938"/>
                    </a:cubicBezTo>
                    <a:lnTo>
                      <a:pt x="7905" y="613"/>
                    </a:lnTo>
                    <a:lnTo>
                      <a:pt x="8230" y="287"/>
                    </a:lnTo>
                    <a:cubicBezTo>
                      <a:pt x="8297" y="230"/>
                      <a:pt x="8297" y="115"/>
                      <a:pt x="8240" y="58"/>
                    </a:cubicBezTo>
                    <a:cubicBezTo>
                      <a:pt x="8207" y="19"/>
                      <a:pt x="8161" y="0"/>
                      <a:pt x="8117" y="0"/>
                    </a:cubicBezTo>
                    <a:close/>
                  </a:path>
                </a:pathLst>
              </a:custGeom>
              <a:solidFill>
                <a:srgbClr val="FFA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69" name="Google Shape;1690;p52">
                <a:extLst>
                  <a:ext uri="{FF2B5EF4-FFF2-40B4-BE49-F238E27FC236}">
                    <a16:creationId xmlns:a16="http://schemas.microsoft.com/office/drawing/2014/main" id="{50467AF5-145F-408D-89A3-9C5C30162981}"/>
                  </a:ext>
                </a:extLst>
              </p:cNvPr>
              <p:cNvSpPr/>
              <p:nvPr/>
            </p:nvSpPr>
            <p:spPr>
              <a:xfrm>
                <a:off x="5246988" y="3858510"/>
                <a:ext cx="66381" cy="28987"/>
              </a:xfrm>
              <a:custGeom>
                <a:avLst/>
                <a:gdLst/>
                <a:ahLst/>
                <a:cxnLst/>
                <a:rect l="l" t="t" r="r" b="b"/>
                <a:pathLst>
                  <a:path w="1580" h="690" extrusionOk="0">
                    <a:moveTo>
                      <a:pt x="96" y="0"/>
                    </a:moveTo>
                    <a:lnTo>
                      <a:pt x="96" y="230"/>
                    </a:lnTo>
                    <a:cubicBezTo>
                      <a:pt x="96" y="335"/>
                      <a:pt x="67" y="431"/>
                      <a:pt x="0" y="517"/>
                    </a:cubicBezTo>
                    <a:cubicBezTo>
                      <a:pt x="249" y="632"/>
                      <a:pt x="517" y="690"/>
                      <a:pt x="785" y="690"/>
                    </a:cubicBezTo>
                    <a:cubicBezTo>
                      <a:pt x="1062" y="690"/>
                      <a:pt x="1330" y="632"/>
                      <a:pt x="1579" y="517"/>
                    </a:cubicBezTo>
                    <a:cubicBezTo>
                      <a:pt x="1512" y="431"/>
                      <a:pt x="1484" y="335"/>
                      <a:pt x="1484" y="230"/>
                    </a:cubicBezTo>
                    <a:lnTo>
                      <a:pt x="1484" y="0"/>
                    </a:ln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70" name="Google Shape;1691;p52">
                <a:extLst>
                  <a:ext uri="{FF2B5EF4-FFF2-40B4-BE49-F238E27FC236}">
                    <a16:creationId xmlns:a16="http://schemas.microsoft.com/office/drawing/2014/main" id="{956FC9D6-169A-481A-A8F3-229162C76D8B}"/>
                  </a:ext>
                </a:extLst>
              </p:cNvPr>
              <p:cNvSpPr/>
              <p:nvPr/>
            </p:nvSpPr>
            <p:spPr>
              <a:xfrm>
                <a:off x="5231695" y="3713363"/>
                <a:ext cx="116251" cy="116244"/>
              </a:xfrm>
              <a:custGeom>
                <a:avLst/>
                <a:gdLst/>
                <a:ahLst/>
                <a:cxnLst/>
                <a:rect l="l" t="t" r="r" b="b"/>
                <a:pathLst>
                  <a:path w="2767" h="2767" extrusionOk="0">
                    <a:moveTo>
                      <a:pt x="689" y="1"/>
                    </a:moveTo>
                    <a:cubicBezTo>
                      <a:pt x="316" y="1"/>
                      <a:pt x="0" y="316"/>
                      <a:pt x="0" y="690"/>
                    </a:cubicBezTo>
                    <a:cubicBezTo>
                      <a:pt x="0" y="948"/>
                      <a:pt x="211" y="1159"/>
                      <a:pt x="460" y="1159"/>
                    </a:cubicBezTo>
                    <a:lnTo>
                      <a:pt x="2307" y="2766"/>
                    </a:lnTo>
                    <a:lnTo>
                      <a:pt x="2690" y="1407"/>
                    </a:lnTo>
                    <a:cubicBezTo>
                      <a:pt x="2738" y="1235"/>
                      <a:pt x="2766" y="1072"/>
                      <a:pt x="2766" y="900"/>
                    </a:cubicBezTo>
                    <a:lnTo>
                      <a:pt x="2766" y="470"/>
                    </a:lnTo>
                    <a:cubicBezTo>
                      <a:pt x="2766" y="211"/>
                      <a:pt x="2556" y="1"/>
                      <a:pt x="2307" y="1"/>
                    </a:cubicBezTo>
                    <a:close/>
                  </a:path>
                </a:pathLst>
              </a:custGeom>
              <a:solidFill>
                <a:srgbClr val="151F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71" name="Google Shape;1692;p52">
                <a:extLst>
                  <a:ext uri="{FF2B5EF4-FFF2-40B4-BE49-F238E27FC236}">
                    <a16:creationId xmlns:a16="http://schemas.microsoft.com/office/drawing/2014/main" id="{06A8FF05-9C15-4036-AB9B-20A6828973AB}"/>
                  </a:ext>
                </a:extLst>
              </p:cNvPr>
              <p:cNvSpPr/>
              <p:nvPr/>
            </p:nvSpPr>
            <p:spPr>
              <a:xfrm>
                <a:off x="5222032" y="3762011"/>
                <a:ext cx="116251" cy="106203"/>
              </a:xfrm>
              <a:custGeom>
                <a:avLst/>
                <a:gdLst/>
                <a:ahLst/>
                <a:cxnLst/>
                <a:rect l="l" t="t" r="r" b="b"/>
                <a:pathLst>
                  <a:path w="2767" h="2528" extrusionOk="0">
                    <a:moveTo>
                      <a:pt x="891" y="1"/>
                    </a:moveTo>
                    <a:cubicBezTo>
                      <a:pt x="766" y="1"/>
                      <a:pt x="642" y="48"/>
                      <a:pt x="556" y="135"/>
                    </a:cubicBezTo>
                    <a:lnTo>
                      <a:pt x="135" y="556"/>
                    </a:lnTo>
                    <a:cubicBezTo>
                      <a:pt x="49" y="642"/>
                      <a:pt x="1" y="757"/>
                      <a:pt x="1" y="881"/>
                    </a:cubicBezTo>
                    <a:lnTo>
                      <a:pt x="1" y="1149"/>
                    </a:lnTo>
                    <a:cubicBezTo>
                      <a:pt x="1" y="1915"/>
                      <a:pt x="623" y="2527"/>
                      <a:pt x="1379" y="2527"/>
                    </a:cubicBezTo>
                    <a:cubicBezTo>
                      <a:pt x="2144" y="2527"/>
                      <a:pt x="2767" y="1915"/>
                      <a:pt x="2767" y="1149"/>
                    </a:cubicBezTo>
                    <a:lnTo>
                      <a:pt x="2767" y="852"/>
                    </a:lnTo>
                    <a:cubicBezTo>
                      <a:pt x="2767" y="738"/>
                      <a:pt x="2719" y="613"/>
                      <a:pt x="2633" y="527"/>
                    </a:cubicBezTo>
                    <a:cubicBezTo>
                      <a:pt x="2278" y="182"/>
                      <a:pt x="1628" y="20"/>
                      <a:pt x="891" y="1"/>
                    </a:cubicBezTo>
                    <a:close/>
                  </a:path>
                </a:pathLst>
              </a:custGeom>
              <a:solidFill>
                <a:srgbClr val="FFA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72" name="Google Shape;1693;p52">
                <a:extLst>
                  <a:ext uri="{FF2B5EF4-FFF2-40B4-BE49-F238E27FC236}">
                    <a16:creationId xmlns:a16="http://schemas.microsoft.com/office/drawing/2014/main" id="{F7035BD6-4EE2-4BD6-81F2-457253A765C6}"/>
                  </a:ext>
                </a:extLst>
              </p:cNvPr>
              <p:cNvSpPr/>
              <p:nvPr/>
            </p:nvSpPr>
            <p:spPr>
              <a:xfrm>
                <a:off x="5222032" y="3762011"/>
                <a:ext cx="115831" cy="104187"/>
              </a:xfrm>
              <a:custGeom>
                <a:avLst/>
                <a:gdLst/>
                <a:ahLst/>
                <a:cxnLst/>
                <a:rect l="l" t="t" r="r" b="b"/>
                <a:pathLst>
                  <a:path w="2757" h="2480" extrusionOk="0">
                    <a:moveTo>
                      <a:pt x="891" y="1"/>
                    </a:moveTo>
                    <a:cubicBezTo>
                      <a:pt x="766" y="1"/>
                      <a:pt x="642" y="48"/>
                      <a:pt x="556" y="135"/>
                    </a:cubicBezTo>
                    <a:lnTo>
                      <a:pt x="135" y="556"/>
                    </a:lnTo>
                    <a:cubicBezTo>
                      <a:pt x="49" y="642"/>
                      <a:pt x="1" y="757"/>
                      <a:pt x="1" y="881"/>
                    </a:cubicBezTo>
                    <a:lnTo>
                      <a:pt x="1" y="1149"/>
                    </a:lnTo>
                    <a:cubicBezTo>
                      <a:pt x="1" y="1762"/>
                      <a:pt x="412" y="2307"/>
                      <a:pt x="996" y="2479"/>
                    </a:cubicBezTo>
                    <a:cubicBezTo>
                      <a:pt x="795" y="2230"/>
                      <a:pt x="690" y="1924"/>
                      <a:pt x="690" y="1608"/>
                    </a:cubicBezTo>
                    <a:lnTo>
                      <a:pt x="690" y="938"/>
                    </a:lnTo>
                    <a:cubicBezTo>
                      <a:pt x="690" y="682"/>
                      <a:pt x="900" y="478"/>
                      <a:pt x="1145" y="478"/>
                    </a:cubicBezTo>
                    <a:cubicBezTo>
                      <a:pt x="1156" y="478"/>
                      <a:pt x="1167" y="478"/>
                      <a:pt x="1178" y="479"/>
                    </a:cubicBezTo>
                    <a:cubicBezTo>
                      <a:pt x="1647" y="508"/>
                      <a:pt x="2336" y="584"/>
                      <a:pt x="2757" y="785"/>
                    </a:cubicBezTo>
                    <a:cubicBezTo>
                      <a:pt x="2747" y="690"/>
                      <a:pt x="2700" y="604"/>
                      <a:pt x="2633" y="537"/>
                    </a:cubicBezTo>
                    <a:cubicBezTo>
                      <a:pt x="2278" y="182"/>
                      <a:pt x="1628" y="29"/>
                      <a:pt x="891" y="1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73" name="Google Shape;1694;p52">
                <a:extLst>
                  <a:ext uri="{FF2B5EF4-FFF2-40B4-BE49-F238E27FC236}">
                    <a16:creationId xmlns:a16="http://schemas.microsoft.com/office/drawing/2014/main" id="{ECFBCF1D-06AC-4943-8827-0C8371EAA0E8}"/>
                  </a:ext>
                </a:extLst>
              </p:cNvPr>
              <p:cNvSpPr/>
              <p:nvPr/>
            </p:nvSpPr>
            <p:spPr>
              <a:xfrm>
                <a:off x="5183464" y="3755163"/>
                <a:ext cx="318882" cy="258156"/>
              </a:xfrm>
              <a:custGeom>
                <a:avLst/>
                <a:gdLst/>
                <a:ahLst/>
                <a:cxnLst/>
                <a:rect l="l" t="t" r="r" b="b"/>
                <a:pathLst>
                  <a:path w="7590" h="6145" extrusionOk="0">
                    <a:moveTo>
                      <a:pt x="6977" y="1"/>
                    </a:moveTo>
                    <a:lnTo>
                      <a:pt x="3819" y="3025"/>
                    </a:lnTo>
                    <a:cubicBezTo>
                      <a:pt x="3761" y="3083"/>
                      <a:pt x="3685" y="3121"/>
                      <a:pt x="3608" y="3140"/>
                    </a:cubicBezTo>
                    <a:cubicBezTo>
                      <a:pt x="3356" y="3653"/>
                      <a:pt x="2864" y="3912"/>
                      <a:pt x="2372" y="3912"/>
                    </a:cubicBezTo>
                    <a:cubicBezTo>
                      <a:pt x="1891" y="3912"/>
                      <a:pt x="1409" y="3665"/>
                      <a:pt x="1148" y="3169"/>
                    </a:cubicBezTo>
                    <a:lnTo>
                      <a:pt x="498" y="3360"/>
                    </a:lnTo>
                    <a:cubicBezTo>
                      <a:pt x="201" y="3446"/>
                      <a:pt x="0" y="3714"/>
                      <a:pt x="0" y="4020"/>
                    </a:cubicBezTo>
                    <a:lnTo>
                      <a:pt x="0" y="5915"/>
                    </a:lnTo>
                    <a:cubicBezTo>
                      <a:pt x="0" y="6040"/>
                      <a:pt x="105" y="6145"/>
                      <a:pt x="230" y="6145"/>
                    </a:cubicBezTo>
                    <a:lnTo>
                      <a:pt x="3455" y="6145"/>
                    </a:lnTo>
                    <a:cubicBezTo>
                      <a:pt x="3579" y="6145"/>
                      <a:pt x="3685" y="6040"/>
                      <a:pt x="3685" y="5915"/>
                    </a:cubicBezTo>
                    <a:lnTo>
                      <a:pt x="3685" y="4920"/>
                    </a:lnTo>
                    <a:cubicBezTo>
                      <a:pt x="3685" y="4671"/>
                      <a:pt x="3780" y="4441"/>
                      <a:pt x="3953" y="4269"/>
                    </a:cubicBezTo>
                    <a:lnTo>
                      <a:pt x="7589" y="623"/>
                    </a:lnTo>
                    <a:lnTo>
                      <a:pt x="6977" y="1"/>
                    </a:lnTo>
                    <a:close/>
                  </a:path>
                </a:pathLst>
              </a:custGeom>
              <a:solidFill>
                <a:srgbClr val="BA613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74" name="Google Shape;1695;p52">
                <a:extLst>
                  <a:ext uri="{FF2B5EF4-FFF2-40B4-BE49-F238E27FC236}">
                    <a16:creationId xmlns:a16="http://schemas.microsoft.com/office/drawing/2014/main" id="{55315D7E-6C82-48C0-BE52-8C7F8DC79DA4}"/>
                  </a:ext>
                </a:extLst>
              </p:cNvPr>
              <p:cNvSpPr/>
              <p:nvPr/>
            </p:nvSpPr>
            <p:spPr>
              <a:xfrm>
                <a:off x="5183464" y="3907158"/>
                <a:ext cx="38610" cy="106161"/>
              </a:xfrm>
              <a:custGeom>
                <a:avLst/>
                <a:gdLst/>
                <a:ahLst/>
                <a:cxnLst/>
                <a:rect l="l" t="t" r="r" b="b"/>
                <a:pathLst>
                  <a:path w="919" h="2527" extrusionOk="0">
                    <a:moveTo>
                      <a:pt x="134" y="0"/>
                    </a:moveTo>
                    <a:cubicBezTo>
                      <a:pt x="48" y="115"/>
                      <a:pt x="0" y="259"/>
                      <a:pt x="0" y="402"/>
                    </a:cubicBezTo>
                    <a:lnTo>
                      <a:pt x="0" y="2297"/>
                    </a:lnTo>
                    <a:cubicBezTo>
                      <a:pt x="0" y="2422"/>
                      <a:pt x="105" y="2527"/>
                      <a:pt x="230" y="2527"/>
                    </a:cubicBezTo>
                    <a:lnTo>
                      <a:pt x="919" y="2527"/>
                    </a:lnTo>
                    <a:lnTo>
                      <a:pt x="919" y="1072"/>
                    </a:lnTo>
                    <a:cubicBezTo>
                      <a:pt x="919" y="890"/>
                      <a:pt x="852" y="709"/>
                      <a:pt x="718" y="584"/>
                    </a:cubicBezTo>
                    <a:lnTo>
                      <a:pt x="134" y="0"/>
                    </a:lnTo>
                    <a:close/>
                  </a:path>
                </a:pathLst>
              </a:custGeom>
              <a:solidFill>
                <a:srgbClr val="912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75" name="Google Shape;1696;p52">
                <a:extLst>
                  <a:ext uri="{FF2B5EF4-FFF2-40B4-BE49-F238E27FC236}">
                    <a16:creationId xmlns:a16="http://schemas.microsoft.com/office/drawing/2014/main" id="{9AEBA0E9-8A01-4D2E-9FB5-B280030D8253}"/>
                  </a:ext>
                </a:extLst>
              </p:cNvPr>
              <p:cNvSpPr/>
              <p:nvPr/>
            </p:nvSpPr>
            <p:spPr>
              <a:xfrm>
                <a:off x="5338241" y="3755163"/>
                <a:ext cx="164104" cy="206693"/>
              </a:xfrm>
              <a:custGeom>
                <a:avLst/>
                <a:gdLst/>
                <a:ahLst/>
                <a:cxnLst/>
                <a:rect l="l" t="t" r="r" b="b"/>
                <a:pathLst>
                  <a:path w="3906" h="4920" extrusionOk="0">
                    <a:moveTo>
                      <a:pt x="3293" y="1"/>
                    </a:moveTo>
                    <a:lnTo>
                      <a:pt x="221" y="2949"/>
                    </a:lnTo>
                    <a:cubicBezTo>
                      <a:pt x="77" y="3236"/>
                      <a:pt x="1" y="3551"/>
                      <a:pt x="1" y="3867"/>
                    </a:cubicBezTo>
                    <a:lnTo>
                      <a:pt x="1" y="4920"/>
                    </a:lnTo>
                    <a:cubicBezTo>
                      <a:pt x="1" y="4671"/>
                      <a:pt x="96" y="4441"/>
                      <a:pt x="269" y="4269"/>
                    </a:cubicBezTo>
                    <a:lnTo>
                      <a:pt x="3905" y="623"/>
                    </a:lnTo>
                    <a:lnTo>
                      <a:pt x="3293" y="1"/>
                    </a:lnTo>
                    <a:close/>
                  </a:path>
                </a:pathLst>
              </a:custGeom>
              <a:solidFill>
                <a:srgbClr val="912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76" name="Google Shape;1697;p52">
                <a:extLst>
                  <a:ext uri="{FF2B5EF4-FFF2-40B4-BE49-F238E27FC236}">
                    <a16:creationId xmlns:a16="http://schemas.microsoft.com/office/drawing/2014/main" id="{66C3A4D2-EBDB-494C-B941-D19FC5B4EA77}"/>
                  </a:ext>
                </a:extLst>
              </p:cNvPr>
              <p:cNvSpPr/>
              <p:nvPr/>
            </p:nvSpPr>
            <p:spPr>
              <a:xfrm>
                <a:off x="5461298" y="3524818"/>
                <a:ext cx="288506" cy="184847"/>
              </a:xfrm>
              <a:custGeom>
                <a:avLst/>
                <a:gdLst/>
                <a:ahLst/>
                <a:cxnLst/>
                <a:rect l="l" t="t" r="r" b="b"/>
                <a:pathLst>
                  <a:path w="6867" h="4400" extrusionOk="0">
                    <a:moveTo>
                      <a:pt x="5359" y="0"/>
                    </a:moveTo>
                    <a:cubicBezTo>
                      <a:pt x="4929" y="29"/>
                      <a:pt x="4929" y="670"/>
                      <a:pt x="5359" y="689"/>
                    </a:cubicBezTo>
                    <a:lnTo>
                      <a:pt x="5675" y="689"/>
                    </a:lnTo>
                    <a:lnTo>
                      <a:pt x="3637" y="2737"/>
                    </a:lnTo>
                    <a:lnTo>
                      <a:pt x="2728" y="1828"/>
                    </a:lnTo>
                    <a:cubicBezTo>
                      <a:pt x="2661" y="1761"/>
                      <a:pt x="2572" y="1728"/>
                      <a:pt x="2484" y="1728"/>
                    </a:cubicBezTo>
                    <a:cubicBezTo>
                      <a:pt x="2395" y="1728"/>
                      <a:pt x="2307" y="1761"/>
                      <a:pt x="2240" y="1828"/>
                    </a:cubicBezTo>
                    <a:lnTo>
                      <a:pt x="278" y="3790"/>
                    </a:lnTo>
                    <a:cubicBezTo>
                      <a:pt x="0" y="4031"/>
                      <a:pt x="241" y="4400"/>
                      <a:pt x="515" y="4400"/>
                    </a:cubicBezTo>
                    <a:cubicBezTo>
                      <a:pt x="600" y="4400"/>
                      <a:pt x="689" y="4364"/>
                      <a:pt x="766" y="4278"/>
                    </a:cubicBezTo>
                    <a:lnTo>
                      <a:pt x="2479" y="2565"/>
                    </a:lnTo>
                    <a:lnTo>
                      <a:pt x="3388" y="3465"/>
                    </a:lnTo>
                    <a:cubicBezTo>
                      <a:pt x="3455" y="3536"/>
                      <a:pt x="3543" y="3572"/>
                      <a:pt x="3632" y="3572"/>
                    </a:cubicBezTo>
                    <a:cubicBezTo>
                      <a:pt x="3721" y="3572"/>
                      <a:pt x="3809" y="3536"/>
                      <a:pt x="3876" y="3465"/>
                    </a:cubicBezTo>
                    <a:lnTo>
                      <a:pt x="6163" y="1177"/>
                    </a:lnTo>
                    <a:lnTo>
                      <a:pt x="6163" y="1493"/>
                    </a:lnTo>
                    <a:cubicBezTo>
                      <a:pt x="6149" y="1737"/>
                      <a:pt x="6328" y="1859"/>
                      <a:pt x="6508" y="1859"/>
                    </a:cubicBezTo>
                    <a:cubicBezTo>
                      <a:pt x="6687" y="1859"/>
                      <a:pt x="6867" y="1737"/>
                      <a:pt x="6852" y="1493"/>
                    </a:cubicBezTo>
                    <a:lnTo>
                      <a:pt x="6852" y="345"/>
                    </a:lnTo>
                    <a:cubicBezTo>
                      <a:pt x="6852" y="153"/>
                      <a:pt x="6699" y="0"/>
                      <a:pt x="6508" y="0"/>
                    </a:cubicBezTo>
                    <a:close/>
                  </a:path>
                </a:pathLst>
              </a:custGeom>
              <a:solidFill>
                <a:srgbClr val="912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83" name="Google Shape;1623;p52">
              <a:extLst>
                <a:ext uri="{FF2B5EF4-FFF2-40B4-BE49-F238E27FC236}">
                  <a16:creationId xmlns:a16="http://schemas.microsoft.com/office/drawing/2014/main" id="{B2D2ACAB-E13F-4587-8631-8871808C5918}"/>
                </a:ext>
              </a:extLst>
            </p:cNvPr>
            <p:cNvGrpSpPr/>
            <p:nvPr/>
          </p:nvGrpSpPr>
          <p:grpSpPr>
            <a:xfrm>
              <a:off x="5412908" y="3360435"/>
              <a:ext cx="468184" cy="450613"/>
              <a:chOff x="5217262" y="1922561"/>
              <a:chExt cx="531946" cy="531945"/>
            </a:xfrm>
          </p:grpSpPr>
          <p:sp>
            <p:nvSpPr>
              <p:cNvPr id="116" name="Google Shape;1624;p52">
                <a:extLst>
                  <a:ext uri="{FF2B5EF4-FFF2-40B4-BE49-F238E27FC236}">
                    <a16:creationId xmlns:a16="http://schemas.microsoft.com/office/drawing/2014/main" id="{95125A50-E6C8-4804-B45E-038081F65F8E}"/>
                  </a:ext>
                </a:extLst>
              </p:cNvPr>
              <p:cNvSpPr/>
              <p:nvPr/>
            </p:nvSpPr>
            <p:spPr>
              <a:xfrm>
                <a:off x="5481829" y="1940746"/>
                <a:ext cx="134566" cy="131425"/>
              </a:xfrm>
              <a:custGeom>
                <a:avLst/>
                <a:gdLst/>
                <a:ahLst/>
                <a:cxnLst/>
                <a:rect l="l" t="t" r="r" b="b"/>
                <a:pathLst>
                  <a:path w="3685" h="3599" extrusionOk="0">
                    <a:moveTo>
                      <a:pt x="0" y="0"/>
                    </a:moveTo>
                    <a:lnTo>
                      <a:pt x="0" y="3599"/>
                    </a:lnTo>
                    <a:lnTo>
                      <a:pt x="2929" y="3599"/>
                    </a:lnTo>
                    <a:lnTo>
                      <a:pt x="2709" y="3149"/>
                    </a:lnTo>
                    <a:cubicBezTo>
                      <a:pt x="2651" y="3044"/>
                      <a:pt x="2594" y="2939"/>
                      <a:pt x="2517" y="2843"/>
                    </a:cubicBezTo>
                    <a:cubicBezTo>
                      <a:pt x="2087" y="2240"/>
                      <a:pt x="2297" y="1991"/>
                      <a:pt x="2335" y="1953"/>
                    </a:cubicBezTo>
                    <a:cubicBezTo>
                      <a:pt x="2410" y="1886"/>
                      <a:pt x="2508" y="1848"/>
                      <a:pt x="2611" y="1848"/>
                    </a:cubicBezTo>
                    <a:cubicBezTo>
                      <a:pt x="2640" y="1848"/>
                      <a:pt x="2669" y="1851"/>
                      <a:pt x="2699" y="1857"/>
                    </a:cubicBezTo>
                    <a:cubicBezTo>
                      <a:pt x="2852" y="1895"/>
                      <a:pt x="2986" y="1982"/>
                      <a:pt x="3091" y="2106"/>
                    </a:cubicBezTo>
                    <a:lnTo>
                      <a:pt x="3627" y="2651"/>
                    </a:lnTo>
                    <a:lnTo>
                      <a:pt x="3627" y="412"/>
                    </a:lnTo>
                    <a:cubicBezTo>
                      <a:pt x="3627" y="393"/>
                      <a:pt x="3627" y="374"/>
                      <a:pt x="3627" y="355"/>
                    </a:cubicBezTo>
                    <a:lnTo>
                      <a:pt x="3685" y="0"/>
                    </a:lnTo>
                    <a:close/>
                  </a:path>
                </a:pathLst>
              </a:custGeom>
              <a:solidFill>
                <a:srgbClr val="912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7" name="Google Shape;1625;p52">
                <a:extLst>
                  <a:ext uri="{FF2B5EF4-FFF2-40B4-BE49-F238E27FC236}">
                    <a16:creationId xmlns:a16="http://schemas.microsoft.com/office/drawing/2014/main" id="{0C122729-F08B-4187-887D-14C4821883B2}"/>
                  </a:ext>
                </a:extLst>
              </p:cNvPr>
              <p:cNvSpPr/>
              <p:nvPr/>
            </p:nvSpPr>
            <p:spPr>
              <a:xfrm>
                <a:off x="5481829" y="2039306"/>
                <a:ext cx="106959" cy="32865"/>
              </a:xfrm>
              <a:custGeom>
                <a:avLst/>
                <a:gdLst/>
                <a:ahLst/>
                <a:cxnLst/>
                <a:rect l="l" t="t" r="r" b="b"/>
                <a:pathLst>
                  <a:path w="2929" h="900" extrusionOk="0">
                    <a:moveTo>
                      <a:pt x="0" y="0"/>
                    </a:moveTo>
                    <a:lnTo>
                      <a:pt x="0" y="900"/>
                    </a:lnTo>
                    <a:lnTo>
                      <a:pt x="2929" y="900"/>
                    </a:lnTo>
                    <a:lnTo>
                      <a:pt x="2709" y="450"/>
                    </a:lnTo>
                    <a:cubicBezTo>
                      <a:pt x="2661" y="335"/>
                      <a:pt x="2594" y="230"/>
                      <a:pt x="2527" y="134"/>
                    </a:cubicBezTo>
                    <a:cubicBezTo>
                      <a:pt x="2489" y="86"/>
                      <a:pt x="2460" y="39"/>
                      <a:pt x="2431" y="0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8" name="Google Shape;1626;p52">
                <a:extLst>
                  <a:ext uri="{FF2B5EF4-FFF2-40B4-BE49-F238E27FC236}">
                    <a16:creationId xmlns:a16="http://schemas.microsoft.com/office/drawing/2014/main" id="{335E8084-F003-4861-A03B-33BE91D7AE5B}"/>
                  </a:ext>
                </a:extLst>
              </p:cNvPr>
              <p:cNvSpPr/>
              <p:nvPr/>
            </p:nvSpPr>
            <p:spPr>
              <a:xfrm>
                <a:off x="5350407" y="2307013"/>
                <a:ext cx="134602" cy="131061"/>
              </a:xfrm>
              <a:custGeom>
                <a:avLst/>
                <a:gdLst/>
                <a:ahLst/>
                <a:cxnLst/>
                <a:rect l="l" t="t" r="r" b="b"/>
                <a:pathLst>
                  <a:path w="3686" h="3589" extrusionOk="0">
                    <a:moveTo>
                      <a:pt x="766" y="0"/>
                    </a:moveTo>
                    <a:lnTo>
                      <a:pt x="977" y="440"/>
                    </a:lnTo>
                    <a:cubicBezTo>
                      <a:pt x="1034" y="555"/>
                      <a:pt x="1092" y="651"/>
                      <a:pt x="1168" y="756"/>
                    </a:cubicBezTo>
                    <a:cubicBezTo>
                      <a:pt x="1599" y="1349"/>
                      <a:pt x="1389" y="1608"/>
                      <a:pt x="1350" y="1637"/>
                    </a:cubicBezTo>
                    <a:cubicBezTo>
                      <a:pt x="1276" y="1704"/>
                      <a:pt x="1178" y="1742"/>
                      <a:pt x="1075" y="1742"/>
                    </a:cubicBezTo>
                    <a:cubicBezTo>
                      <a:pt x="1046" y="1742"/>
                      <a:pt x="1016" y="1739"/>
                      <a:pt x="987" y="1732"/>
                    </a:cubicBezTo>
                    <a:cubicBezTo>
                      <a:pt x="843" y="1684"/>
                      <a:pt x="699" y="1598"/>
                      <a:pt x="594" y="1483"/>
                    </a:cubicBezTo>
                    <a:lnTo>
                      <a:pt x="58" y="938"/>
                    </a:lnTo>
                    <a:lnTo>
                      <a:pt x="58" y="3177"/>
                    </a:lnTo>
                    <a:cubicBezTo>
                      <a:pt x="58" y="3197"/>
                      <a:pt x="58" y="3216"/>
                      <a:pt x="58" y="3225"/>
                    </a:cubicBezTo>
                    <a:lnTo>
                      <a:pt x="1" y="3589"/>
                    </a:lnTo>
                    <a:lnTo>
                      <a:pt x="3685" y="3589"/>
                    </a:lnTo>
                    <a:lnTo>
                      <a:pt x="3685" y="0"/>
                    </a:lnTo>
                    <a:close/>
                  </a:path>
                </a:pathLst>
              </a:custGeom>
              <a:solidFill>
                <a:srgbClr val="912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9" name="Google Shape;1627;p52">
                <a:extLst>
                  <a:ext uri="{FF2B5EF4-FFF2-40B4-BE49-F238E27FC236}">
                    <a16:creationId xmlns:a16="http://schemas.microsoft.com/office/drawing/2014/main" id="{47BCEC3B-4A3D-4211-85E5-9BBDA67EF9EE}"/>
                  </a:ext>
                </a:extLst>
              </p:cNvPr>
              <p:cNvSpPr/>
              <p:nvPr/>
            </p:nvSpPr>
            <p:spPr>
              <a:xfrm>
                <a:off x="5378376" y="2307013"/>
                <a:ext cx="106630" cy="32537"/>
              </a:xfrm>
              <a:custGeom>
                <a:avLst/>
                <a:gdLst/>
                <a:ahLst/>
                <a:cxnLst/>
                <a:rect l="l" t="t" r="r" b="b"/>
                <a:pathLst>
                  <a:path w="2920" h="891" extrusionOk="0">
                    <a:moveTo>
                      <a:pt x="0" y="0"/>
                    </a:moveTo>
                    <a:lnTo>
                      <a:pt x="211" y="440"/>
                    </a:lnTo>
                    <a:cubicBezTo>
                      <a:pt x="268" y="555"/>
                      <a:pt x="326" y="651"/>
                      <a:pt x="402" y="756"/>
                    </a:cubicBezTo>
                    <a:cubicBezTo>
                      <a:pt x="441" y="804"/>
                      <a:pt x="469" y="852"/>
                      <a:pt x="498" y="890"/>
                    </a:cubicBezTo>
                    <a:lnTo>
                      <a:pt x="2919" y="890"/>
                    </a:lnTo>
                    <a:lnTo>
                      <a:pt x="2919" y="0"/>
                    </a:ln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0" name="Google Shape;1628;p52">
                <a:extLst>
                  <a:ext uri="{FF2B5EF4-FFF2-40B4-BE49-F238E27FC236}">
                    <a16:creationId xmlns:a16="http://schemas.microsoft.com/office/drawing/2014/main" id="{73CD8D13-7C3E-453E-A2EE-61279B42B29D}"/>
                  </a:ext>
                </a:extLst>
              </p:cNvPr>
              <p:cNvSpPr/>
              <p:nvPr/>
            </p:nvSpPr>
            <p:spPr>
              <a:xfrm>
                <a:off x="5226684" y="2224156"/>
                <a:ext cx="184594" cy="230350"/>
              </a:xfrm>
              <a:custGeom>
                <a:avLst/>
                <a:gdLst/>
                <a:ahLst/>
                <a:cxnLst/>
                <a:rect l="l" t="t" r="r" b="b"/>
                <a:pathLst>
                  <a:path w="5055" h="6308" extrusionOk="0">
                    <a:moveTo>
                      <a:pt x="585" y="1"/>
                    </a:moveTo>
                    <a:lnTo>
                      <a:pt x="585" y="1121"/>
                    </a:lnTo>
                    <a:cubicBezTo>
                      <a:pt x="1" y="1551"/>
                      <a:pt x="20" y="3159"/>
                      <a:pt x="30" y="3226"/>
                    </a:cubicBezTo>
                    <a:lnTo>
                      <a:pt x="30" y="4422"/>
                    </a:lnTo>
                    <a:cubicBezTo>
                      <a:pt x="30" y="4700"/>
                      <a:pt x="250" y="4920"/>
                      <a:pt x="527" y="4920"/>
                    </a:cubicBezTo>
                    <a:lnTo>
                      <a:pt x="546" y="4920"/>
                    </a:lnTo>
                    <a:cubicBezTo>
                      <a:pt x="661" y="4920"/>
                      <a:pt x="776" y="4882"/>
                      <a:pt x="872" y="4805"/>
                    </a:cubicBezTo>
                    <a:lnTo>
                      <a:pt x="872" y="5399"/>
                    </a:lnTo>
                    <a:cubicBezTo>
                      <a:pt x="872" y="5676"/>
                      <a:pt x="1092" y="5906"/>
                      <a:pt x="1369" y="5906"/>
                    </a:cubicBezTo>
                    <a:lnTo>
                      <a:pt x="1389" y="5906"/>
                    </a:lnTo>
                    <a:cubicBezTo>
                      <a:pt x="1503" y="5906"/>
                      <a:pt x="1618" y="5868"/>
                      <a:pt x="1704" y="5791"/>
                    </a:cubicBezTo>
                    <a:lnTo>
                      <a:pt x="1704" y="5801"/>
                    </a:lnTo>
                    <a:cubicBezTo>
                      <a:pt x="1704" y="6078"/>
                      <a:pt x="1934" y="6308"/>
                      <a:pt x="2212" y="6308"/>
                    </a:cubicBezTo>
                    <a:lnTo>
                      <a:pt x="2221" y="6308"/>
                    </a:lnTo>
                    <a:cubicBezTo>
                      <a:pt x="2499" y="6308"/>
                      <a:pt x="2728" y="6078"/>
                      <a:pt x="2728" y="5801"/>
                    </a:cubicBezTo>
                    <a:lnTo>
                      <a:pt x="2728" y="5791"/>
                    </a:lnTo>
                    <a:cubicBezTo>
                      <a:pt x="2815" y="5868"/>
                      <a:pt x="2929" y="5906"/>
                      <a:pt x="3044" y="5906"/>
                    </a:cubicBezTo>
                    <a:lnTo>
                      <a:pt x="3063" y="5906"/>
                    </a:lnTo>
                    <a:cubicBezTo>
                      <a:pt x="3341" y="5906"/>
                      <a:pt x="3571" y="5686"/>
                      <a:pt x="3571" y="5408"/>
                    </a:cubicBezTo>
                    <a:lnTo>
                      <a:pt x="3571" y="3561"/>
                    </a:lnTo>
                    <a:cubicBezTo>
                      <a:pt x="3724" y="3791"/>
                      <a:pt x="3982" y="4087"/>
                      <a:pt x="4288" y="4145"/>
                    </a:cubicBezTo>
                    <a:cubicBezTo>
                      <a:pt x="4330" y="4155"/>
                      <a:pt x="4372" y="4159"/>
                      <a:pt x="4413" y="4159"/>
                    </a:cubicBezTo>
                    <a:cubicBezTo>
                      <a:pt x="4536" y="4159"/>
                      <a:pt x="4657" y="4118"/>
                      <a:pt x="4757" y="4040"/>
                    </a:cubicBezTo>
                    <a:lnTo>
                      <a:pt x="4805" y="4001"/>
                    </a:lnTo>
                    <a:lnTo>
                      <a:pt x="4834" y="3953"/>
                    </a:lnTo>
                    <a:cubicBezTo>
                      <a:pt x="4920" y="3829"/>
                      <a:pt x="5054" y="3504"/>
                      <a:pt x="4633" y="2920"/>
                    </a:cubicBezTo>
                    <a:cubicBezTo>
                      <a:pt x="4451" y="2681"/>
                      <a:pt x="4346" y="2413"/>
                      <a:pt x="4308" y="2126"/>
                    </a:cubicBezTo>
                    <a:cubicBezTo>
                      <a:pt x="4231" y="1685"/>
                      <a:pt x="4126" y="1360"/>
                      <a:pt x="3456" y="843"/>
                    </a:cubicBezTo>
                    <a:lnTo>
                      <a:pt x="3456" y="1"/>
                    </a:lnTo>
                    <a:close/>
                  </a:path>
                </a:pathLst>
              </a:custGeom>
              <a:solidFill>
                <a:srgbClr val="FFA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1" name="Google Shape;1629;p52">
                <a:extLst>
                  <a:ext uri="{FF2B5EF4-FFF2-40B4-BE49-F238E27FC236}">
                    <a16:creationId xmlns:a16="http://schemas.microsoft.com/office/drawing/2014/main" id="{4D19FA59-8263-4BEA-B80B-8B52743893AB}"/>
                  </a:ext>
                </a:extLst>
              </p:cNvPr>
              <p:cNvSpPr/>
              <p:nvPr/>
            </p:nvSpPr>
            <p:spPr>
              <a:xfrm>
                <a:off x="5226684" y="2224156"/>
                <a:ext cx="33596" cy="179701"/>
              </a:xfrm>
              <a:custGeom>
                <a:avLst/>
                <a:gdLst/>
                <a:ahLst/>
                <a:cxnLst/>
                <a:rect l="l" t="t" r="r" b="b"/>
                <a:pathLst>
                  <a:path w="920" h="4921" extrusionOk="0">
                    <a:moveTo>
                      <a:pt x="585" y="1"/>
                    </a:moveTo>
                    <a:lnTo>
                      <a:pt x="585" y="1121"/>
                    </a:lnTo>
                    <a:cubicBezTo>
                      <a:pt x="1" y="1542"/>
                      <a:pt x="20" y="3159"/>
                      <a:pt x="30" y="3226"/>
                    </a:cubicBezTo>
                    <a:lnTo>
                      <a:pt x="30" y="4422"/>
                    </a:lnTo>
                    <a:cubicBezTo>
                      <a:pt x="30" y="4700"/>
                      <a:pt x="250" y="4920"/>
                      <a:pt x="527" y="4920"/>
                    </a:cubicBezTo>
                    <a:lnTo>
                      <a:pt x="546" y="4920"/>
                    </a:lnTo>
                    <a:cubicBezTo>
                      <a:pt x="604" y="4920"/>
                      <a:pt x="652" y="4910"/>
                      <a:pt x="700" y="4901"/>
                    </a:cubicBezTo>
                    <a:cubicBezTo>
                      <a:pt x="499" y="4824"/>
                      <a:pt x="355" y="4633"/>
                      <a:pt x="355" y="4422"/>
                    </a:cubicBezTo>
                    <a:lnTo>
                      <a:pt x="355" y="3226"/>
                    </a:lnTo>
                    <a:cubicBezTo>
                      <a:pt x="355" y="3159"/>
                      <a:pt x="326" y="1637"/>
                      <a:pt x="920" y="1216"/>
                    </a:cubicBezTo>
                    <a:lnTo>
                      <a:pt x="920" y="1"/>
                    </a:ln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2" name="Google Shape;1630;p52">
                <a:extLst>
                  <a:ext uri="{FF2B5EF4-FFF2-40B4-BE49-F238E27FC236}">
                    <a16:creationId xmlns:a16="http://schemas.microsoft.com/office/drawing/2014/main" id="{F5D8C450-D7DF-40D2-B45D-AE718247ECFD}"/>
                  </a:ext>
                </a:extLst>
              </p:cNvPr>
              <p:cNvSpPr/>
              <p:nvPr/>
            </p:nvSpPr>
            <p:spPr>
              <a:xfrm>
                <a:off x="5258162" y="2344224"/>
                <a:ext cx="24832" cy="95602"/>
              </a:xfrm>
              <a:custGeom>
                <a:avLst/>
                <a:gdLst/>
                <a:ahLst/>
                <a:cxnLst/>
                <a:rect l="l" t="t" r="r" b="b"/>
                <a:pathLst>
                  <a:path w="680" h="2618" extrusionOk="0">
                    <a:moveTo>
                      <a:pt x="163" y="0"/>
                    </a:moveTo>
                    <a:cubicBezTo>
                      <a:pt x="82" y="0"/>
                      <a:pt x="0" y="53"/>
                      <a:pt x="0" y="158"/>
                    </a:cubicBezTo>
                    <a:lnTo>
                      <a:pt x="0" y="1776"/>
                    </a:lnTo>
                    <a:lnTo>
                      <a:pt x="0" y="2120"/>
                    </a:lnTo>
                    <a:cubicBezTo>
                      <a:pt x="0" y="2398"/>
                      <a:pt x="230" y="2618"/>
                      <a:pt x="507" y="2618"/>
                    </a:cubicBezTo>
                    <a:lnTo>
                      <a:pt x="527" y="2618"/>
                    </a:lnTo>
                    <a:cubicBezTo>
                      <a:pt x="574" y="2618"/>
                      <a:pt x="632" y="2608"/>
                      <a:pt x="680" y="2599"/>
                    </a:cubicBezTo>
                    <a:cubicBezTo>
                      <a:pt x="469" y="2522"/>
                      <a:pt x="335" y="2331"/>
                      <a:pt x="335" y="2111"/>
                    </a:cubicBezTo>
                    <a:lnTo>
                      <a:pt x="335" y="1517"/>
                    </a:lnTo>
                    <a:lnTo>
                      <a:pt x="326" y="1527"/>
                    </a:lnTo>
                    <a:lnTo>
                      <a:pt x="326" y="158"/>
                    </a:lnTo>
                    <a:cubicBezTo>
                      <a:pt x="326" y="53"/>
                      <a:pt x="244" y="0"/>
                      <a:pt x="163" y="0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3" name="Google Shape;1631;p52">
                <a:extLst>
                  <a:ext uri="{FF2B5EF4-FFF2-40B4-BE49-F238E27FC236}">
                    <a16:creationId xmlns:a16="http://schemas.microsoft.com/office/drawing/2014/main" id="{E68706D2-B4B3-4EC0-BE44-D6426CC72E50}"/>
                  </a:ext>
                </a:extLst>
              </p:cNvPr>
              <p:cNvSpPr/>
              <p:nvPr/>
            </p:nvSpPr>
            <p:spPr>
              <a:xfrm>
                <a:off x="5325244" y="2367267"/>
                <a:ext cx="18916" cy="72304"/>
              </a:xfrm>
              <a:custGeom>
                <a:avLst/>
                <a:gdLst/>
                <a:ahLst/>
                <a:cxnLst/>
                <a:rect l="l" t="t" r="r" b="b"/>
                <a:pathLst>
                  <a:path w="518" h="1980" extrusionOk="0">
                    <a:moveTo>
                      <a:pt x="163" y="1"/>
                    </a:moveTo>
                    <a:cubicBezTo>
                      <a:pt x="82" y="1"/>
                      <a:pt x="1" y="54"/>
                      <a:pt x="1" y="159"/>
                    </a:cubicBezTo>
                    <a:lnTo>
                      <a:pt x="1" y="1776"/>
                    </a:lnTo>
                    <a:cubicBezTo>
                      <a:pt x="1" y="1805"/>
                      <a:pt x="10" y="1834"/>
                      <a:pt x="29" y="1862"/>
                    </a:cubicBezTo>
                    <a:cubicBezTo>
                      <a:pt x="39" y="1882"/>
                      <a:pt x="58" y="1891"/>
                      <a:pt x="77" y="1901"/>
                    </a:cubicBezTo>
                    <a:cubicBezTo>
                      <a:pt x="153" y="1951"/>
                      <a:pt x="250" y="1979"/>
                      <a:pt x="343" y="1979"/>
                    </a:cubicBezTo>
                    <a:cubicBezTo>
                      <a:pt x="357" y="1979"/>
                      <a:pt x="370" y="1978"/>
                      <a:pt x="384" y="1977"/>
                    </a:cubicBezTo>
                    <a:cubicBezTo>
                      <a:pt x="431" y="1977"/>
                      <a:pt x="470" y="1968"/>
                      <a:pt x="518" y="1958"/>
                    </a:cubicBezTo>
                    <a:cubicBezTo>
                      <a:pt x="460" y="1939"/>
                      <a:pt x="412" y="1910"/>
                      <a:pt x="364" y="1872"/>
                    </a:cubicBezTo>
                    <a:cubicBezTo>
                      <a:pt x="345" y="1853"/>
                      <a:pt x="326" y="1824"/>
                      <a:pt x="326" y="1786"/>
                    </a:cubicBezTo>
                    <a:lnTo>
                      <a:pt x="326" y="1776"/>
                    </a:lnTo>
                    <a:lnTo>
                      <a:pt x="326" y="159"/>
                    </a:lnTo>
                    <a:cubicBezTo>
                      <a:pt x="326" y="54"/>
                      <a:pt x="245" y="1"/>
                      <a:pt x="163" y="1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4" name="Google Shape;1632;p52">
                <a:extLst>
                  <a:ext uri="{FF2B5EF4-FFF2-40B4-BE49-F238E27FC236}">
                    <a16:creationId xmlns:a16="http://schemas.microsoft.com/office/drawing/2014/main" id="{BA8B92F6-B572-4F32-858B-062310D5DDE2}"/>
                  </a:ext>
                </a:extLst>
              </p:cNvPr>
              <p:cNvSpPr/>
              <p:nvPr/>
            </p:nvSpPr>
            <p:spPr>
              <a:xfrm>
                <a:off x="5289274" y="2372963"/>
                <a:ext cx="24138" cy="81543"/>
              </a:xfrm>
              <a:custGeom>
                <a:avLst/>
                <a:gdLst/>
                <a:ahLst/>
                <a:cxnLst/>
                <a:rect l="l" t="t" r="r" b="b"/>
                <a:pathLst>
                  <a:path w="661" h="2233" extrusionOk="0">
                    <a:moveTo>
                      <a:pt x="158" y="0"/>
                    </a:moveTo>
                    <a:cubicBezTo>
                      <a:pt x="79" y="0"/>
                      <a:pt x="0" y="56"/>
                      <a:pt x="0" y="166"/>
                    </a:cubicBezTo>
                    <a:lnTo>
                      <a:pt x="0" y="1783"/>
                    </a:lnTo>
                    <a:cubicBezTo>
                      <a:pt x="0" y="1793"/>
                      <a:pt x="0" y="1812"/>
                      <a:pt x="10" y="1831"/>
                    </a:cubicBezTo>
                    <a:lnTo>
                      <a:pt x="0" y="1831"/>
                    </a:lnTo>
                    <a:cubicBezTo>
                      <a:pt x="48" y="2060"/>
                      <a:pt x="249" y="2233"/>
                      <a:pt x="488" y="2233"/>
                    </a:cubicBezTo>
                    <a:lnTo>
                      <a:pt x="507" y="2233"/>
                    </a:lnTo>
                    <a:cubicBezTo>
                      <a:pt x="565" y="2233"/>
                      <a:pt x="613" y="2223"/>
                      <a:pt x="660" y="2204"/>
                    </a:cubicBezTo>
                    <a:cubicBezTo>
                      <a:pt x="459" y="2137"/>
                      <a:pt x="316" y="1946"/>
                      <a:pt x="316" y="1726"/>
                    </a:cubicBezTo>
                    <a:lnTo>
                      <a:pt x="316" y="166"/>
                    </a:lnTo>
                    <a:cubicBezTo>
                      <a:pt x="316" y="56"/>
                      <a:pt x="237" y="0"/>
                      <a:pt x="158" y="0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5" name="Google Shape;1633;p52">
                <a:extLst>
                  <a:ext uri="{FF2B5EF4-FFF2-40B4-BE49-F238E27FC236}">
                    <a16:creationId xmlns:a16="http://schemas.microsoft.com/office/drawing/2014/main" id="{6EC9F888-087B-4E93-ABB1-49542CE6055C}"/>
                  </a:ext>
                </a:extLst>
              </p:cNvPr>
              <p:cNvSpPr/>
              <p:nvPr/>
            </p:nvSpPr>
            <p:spPr>
              <a:xfrm>
                <a:off x="5357050" y="2337761"/>
                <a:ext cx="36371" cy="38270"/>
              </a:xfrm>
              <a:custGeom>
                <a:avLst/>
                <a:gdLst/>
                <a:ahLst/>
                <a:cxnLst/>
                <a:rect l="l" t="t" r="r" b="b"/>
                <a:pathLst>
                  <a:path w="996" h="1048" extrusionOk="0">
                    <a:moveTo>
                      <a:pt x="1" y="0"/>
                    </a:moveTo>
                    <a:lnTo>
                      <a:pt x="1" y="441"/>
                    </a:lnTo>
                    <a:cubicBezTo>
                      <a:pt x="96" y="574"/>
                      <a:pt x="211" y="708"/>
                      <a:pt x="326" y="823"/>
                    </a:cubicBezTo>
                    <a:cubicBezTo>
                      <a:pt x="431" y="929"/>
                      <a:pt x="565" y="996"/>
                      <a:pt x="709" y="1034"/>
                    </a:cubicBezTo>
                    <a:cubicBezTo>
                      <a:pt x="752" y="1042"/>
                      <a:pt x="795" y="1047"/>
                      <a:pt x="838" y="1047"/>
                    </a:cubicBezTo>
                    <a:cubicBezTo>
                      <a:pt x="891" y="1047"/>
                      <a:pt x="943" y="1040"/>
                      <a:pt x="996" y="1024"/>
                    </a:cubicBezTo>
                    <a:cubicBezTo>
                      <a:pt x="805" y="948"/>
                      <a:pt x="632" y="833"/>
                      <a:pt x="498" y="670"/>
                    </a:cubicBezTo>
                    <a:cubicBezTo>
                      <a:pt x="470" y="632"/>
                      <a:pt x="412" y="555"/>
                      <a:pt x="355" y="479"/>
                    </a:cubicBezTo>
                    <a:lnTo>
                      <a:pt x="326" y="441"/>
                    </a:lnTo>
                    <a:cubicBezTo>
                      <a:pt x="173" y="249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6" name="Google Shape;1634;p52">
                <a:extLst>
                  <a:ext uri="{FF2B5EF4-FFF2-40B4-BE49-F238E27FC236}">
                    <a16:creationId xmlns:a16="http://schemas.microsoft.com/office/drawing/2014/main" id="{D4204A9A-CEA4-4D90-AAB2-0D3550A0FA86}"/>
                  </a:ext>
                </a:extLst>
              </p:cNvPr>
              <p:cNvSpPr/>
              <p:nvPr/>
            </p:nvSpPr>
            <p:spPr>
              <a:xfrm>
                <a:off x="5234754" y="2056432"/>
                <a:ext cx="131425" cy="134566"/>
              </a:xfrm>
              <a:custGeom>
                <a:avLst/>
                <a:gdLst/>
                <a:ahLst/>
                <a:cxnLst/>
                <a:rect l="l" t="t" r="r" b="b"/>
                <a:pathLst>
                  <a:path w="3599" h="3685" extrusionOk="0">
                    <a:moveTo>
                      <a:pt x="0" y="0"/>
                    </a:moveTo>
                    <a:lnTo>
                      <a:pt x="0" y="3685"/>
                    </a:lnTo>
                    <a:lnTo>
                      <a:pt x="3598" y="3685"/>
                    </a:lnTo>
                    <a:lnTo>
                      <a:pt x="3598" y="756"/>
                    </a:lnTo>
                    <a:lnTo>
                      <a:pt x="3149" y="976"/>
                    </a:lnTo>
                    <a:cubicBezTo>
                      <a:pt x="3043" y="1024"/>
                      <a:pt x="2938" y="1091"/>
                      <a:pt x="2842" y="1158"/>
                    </a:cubicBezTo>
                    <a:cubicBezTo>
                      <a:pt x="2661" y="1311"/>
                      <a:pt x="2440" y="1407"/>
                      <a:pt x="2201" y="1426"/>
                    </a:cubicBezTo>
                    <a:cubicBezTo>
                      <a:pt x="2192" y="1427"/>
                      <a:pt x="2183" y="1428"/>
                      <a:pt x="2174" y="1428"/>
                    </a:cubicBezTo>
                    <a:cubicBezTo>
                      <a:pt x="2096" y="1428"/>
                      <a:pt x="2012" y="1392"/>
                      <a:pt x="1952" y="1340"/>
                    </a:cubicBezTo>
                    <a:cubicBezTo>
                      <a:pt x="1866" y="1244"/>
                      <a:pt x="1828" y="1110"/>
                      <a:pt x="1857" y="986"/>
                    </a:cubicBezTo>
                    <a:cubicBezTo>
                      <a:pt x="1905" y="833"/>
                      <a:pt x="1991" y="699"/>
                      <a:pt x="2106" y="594"/>
                    </a:cubicBezTo>
                    <a:lnTo>
                      <a:pt x="2651" y="48"/>
                    </a:lnTo>
                    <a:lnTo>
                      <a:pt x="354" y="4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28C9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7" name="Google Shape;1635;p52">
                <a:extLst>
                  <a:ext uri="{FF2B5EF4-FFF2-40B4-BE49-F238E27FC236}">
                    <a16:creationId xmlns:a16="http://schemas.microsoft.com/office/drawing/2014/main" id="{60857557-4C58-4ABC-9136-D7CAB2125EB6}"/>
                  </a:ext>
                </a:extLst>
              </p:cNvPr>
              <p:cNvSpPr/>
              <p:nvPr/>
            </p:nvSpPr>
            <p:spPr>
              <a:xfrm>
                <a:off x="5600656" y="2187821"/>
                <a:ext cx="131790" cy="134602"/>
              </a:xfrm>
              <a:custGeom>
                <a:avLst/>
                <a:gdLst/>
                <a:ahLst/>
                <a:cxnLst/>
                <a:rect l="l" t="t" r="r" b="b"/>
                <a:pathLst>
                  <a:path w="3609" h="3686" extrusionOk="0">
                    <a:moveTo>
                      <a:pt x="0" y="1"/>
                    </a:moveTo>
                    <a:lnTo>
                      <a:pt x="0" y="2920"/>
                    </a:lnTo>
                    <a:lnTo>
                      <a:pt x="460" y="2709"/>
                    </a:lnTo>
                    <a:cubicBezTo>
                      <a:pt x="565" y="2652"/>
                      <a:pt x="670" y="2594"/>
                      <a:pt x="766" y="2518"/>
                    </a:cubicBezTo>
                    <a:cubicBezTo>
                      <a:pt x="948" y="2364"/>
                      <a:pt x="1168" y="2278"/>
                      <a:pt x="1407" y="2250"/>
                    </a:cubicBezTo>
                    <a:cubicBezTo>
                      <a:pt x="1493" y="2250"/>
                      <a:pt x="1579" y="2278"/>
                      <a:pt x="1656" y="2336"/>
                    </a:cubicBezTo>
                    <a:cubicBezTo>
                      <a:pt x="1742" y="2431"/>
                      <a:pt x="1780" y="2565"/>
                      <a:pt x="1752" y="2699"/>
                    </a:cubicBezTo>
                    <a:cubicBezTo>
                      <a:pt x="1704" y="2853"/>
                      <a:pt x="1618" y="2987"/>
                      <a:pt x="1503" y="3092"/>
                    </a:cubicBezTo>
                    <a:lnTo>
                      <a:pt x="948" y="3628"/>
                    </a:lnTo>
                    <a:lnTo>
                      <a:pt x="3244" y="3628"/>
                    </a:lnTo>
                    <a:lnTo>
                      <a:pt x="3608" y="3685"/>
                    </a:lnTo>
                    <a:lnTo>
                      <a:pt x="3608" y="1"/>
                    </a:lnTo>
                    <a:close/>
                  </a:path>
                </a:pathLst>
              </a:custGeom>
              <a:solidFill>
                <a:srgbClr val="528C9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8" name="Google Shape;1636;p52">
                <a:extLst>
                  <a:ext uri="{FF2B5EF4-FFF2-40B4-BE49-F238E27FC236}">
                    <a16:creationId xmlns:a16="http://schemas.microsoft.com/office/drawing/2014/main" id="{FF1900E8-E77A-4A77-800E-CD89EA24E290}"/>
                  </a:ext>
                </a:extLst>
              </p:cNvPr>
              <p:cNvSpPr/>
              <p:nvPr/>
            </p:nvSpPr>
            <p:spPr>
              <a:xfrm>
                <a:off x="5600656" y="2187821"/>
                <a:ext cx="33231" cy="106995"/>
              </a:xfrm>
              <a:custGeom>
                <a:avLst/>
                <a:gdLst/>
                <a:ahLst/>
                <a:cxnLst/>
                <a:rect l="l" t="t" r="r" b="b"/>
                <a:pathLst>
                  <a:path w="910" h="2930" extrusionOk="0">
                    <a:moveTo>
                      <a:pt x="0" y="1"/>
                    </a:moveTo>
                    <a:lnTo>
                      <a:pt x="0" y="2920"/>
                    </a:lnTo>
                    <a:lnTo>
                      <a:pt x="0" y="2929"/>
                    </a:lnTo>
                    <a:lnTo>
                      <a:pt x="460" y="2709"/>
                    </a:lnTo>
                    <a:cubicBezTo>
                      <a:pt x="565" y="2652"/>
                      <a:pt x="670" y="2594"/>
                      <a:pt x="766" y="2518"/>
                    </a:cubicBezTo>
                    <a:cubicBezTo>
                      <a:pt x="814" y="2489"/>
                      <a:pt x="861" y="2451"/>
                      <a:pt x="909" y="2422"/>
                    </a:cubicBezTo>
                    <a:lnTo>
                      <a:pt x="909" y="1"/>
                    </a:ln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9" name="Google Shape;1637;p52">
                <a:extLst>
                  <a:ext uri="{FF2B5EF4-FFF2-40B4-BE49-F238E27FC236}">
                    <a16:creationId xmlns:a16="http://schemas.microsoft.com/office/drawing/2014/main" id="{C132D372-4FF5-4ED3-85CD-E1CA5B94F2D3}"/>
                  </a:ext>
                </a:extLst>
              </p:cNvPr>
              <p:cNvSpPr/>
              <p:nvPr/>
            </p:nvSpPr>
            <p:spPr>
              <a:xfrm>
                <a:off x="5234754" y="2023238"/>
                <a:ext cx="32865" cy="167760"/>
              </a:xfrm>
              <a:custGeom>
                <a:avLst/>
                <a:gdLst/>
                <a:ahLst/>
                <a:cxnLst/>
                <a:rect l="l" t="t" r="r" b="b"/>
                <a:pathLst>
                  <a:path w="900" h="4594" extrusionOk="0">
                    <a:moveTo>
                      <a:pt x="900" y="0"/>
                    </a:moveTo>
                    <a:lnTo>
                      <a:pt x="450" y="345"/>
                    </a:lnTo>
                    <a:cubicBezTo>
                      <a:pt x="335" y="431"/>
                      <a:pt x="230" y="526"/>
                      <a:pt x="134" y="641"/>
                    </a:cubicBezTo>
                    <a:cubicBezTo>
                      <a:pt x="86" y="689"/>
                      <a:pt x="48" y="747"/>
                      <a:pt x="0" y="785"/>
                    </a:cubicBezTo>
                    <a:lnTo>
                      <a:pt x="0" y="4594"/>
                    </a:lnTo>
                    <a:lnTo>
                      <a:pt x="900" y="4594"/>
                    </a:lnTo>
                    <a:lnTo>
                      <a:pt x="900" y="0"/>
                    </a:ln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30" name="Google Shape;1638;p52">
                <a:extLst>
                  <a:ext uri="{FF2B5EF4-FFF2-40B4-BE49-F238E27FC236}">
                    <a16:creationId xmlns:a16="http://schemas.microsoft.com/office/drawing/2014/main" id="{E8231BF9-6B4F-477E-8325-06660A77166C}"/>
                  </a:ext>
                </a:extLst>
              </p:cNvPr>
              <p:cNvSpPr/>
              <p:nvPr/>
            </p:nvSpPr>
            <p:spPr>
              <a:xfrm>
                <a:off x="5555557" y="1922561"/>
                <a:ext cx="184558" cy="230022"/>
              </a:xfrm>
              <a:custGeom>
                <a:avLst/>
                <a:gdLst/>
                <a:ahLst/>
                <a:cxnLst/>
                <a:rect l="l" t="t" r="r" b="b"/>
                <a:pathLst>
                  <a:path w="5054" h="6299" extrusionOk="0">
                    <a:moveTo>
                      <a:pt x="2824" y="1"/>
                    </a:moveTo>
                    <a:cubicBezTo>
                      <a:pt x="2546" y="1"/>
                      <a:pt x="2326" y="221"/>
                      <a:pt x="2326" y="498"/>
                    </a:cubicBezTo>
                    <a:lnTo>
                      <a:pt x="2326" y="518"/>
                    </a:lnTo>
                    <a:cubicBezTo>
                      <a:pt x="2240" y="441"/>
                      <a:pt x="2125" y="393"/>
                      <a:pt x="2001" y="393"/>
                    </a:cubicBezTo>
                    <a:lnTo>
                      <a:pt x="1991" y="393"/>
                    </a:lnTo>
                    <a:cubicBezTo>
                      <a:pt x="1714" y="393"/>
                      <a:pt x="1484" y="623"/>
                      <a:pt x="1484" y="900"/>
                    </a:cubicBezTo>
                    <a:lnTo>
                      <a:pt x="1484" y="2747"/>
                    </a:lnTo>
                    <a:cubicBezTo>
                      <a:pt x="1321" y="2518"/>
                      <a:pt x="1072" y="2221"/>
                      <a:pt x="766" y="2154"/>
                    </a:cubicBezTo>
                    <a:cubicBezTo>
                      <a:pt x="731" y="2148"/>
                      <a:pt x="696" y="2145"/>
                      <a:pt x="661" y="2145"/>
                    </a:cubicBezTo>
                    <a:cubicBezTo>
                      <a:pt x="531" y="2145"/>
                      <a:pt x="403" y="2186"/>
                      <a:pt x="297" y="2269"/>
                    </a:cubicBezTo>
                    <a:lnTo>
                      <a:pt x="249" y="2307"/>
                    </a:lnTo>
                    <a:lnTo>
                      <a:pt x="211" y="2355"/>
                    </a:lnTo>
                    <a:cubicBezTo>
                      <a:pt x="135" y="2470"/>
                      <a:pt x="1" y="2805"/>
                      <a:pt x="422" y="3389"/>
                    </a:cubicBezTo>
                    <a:cubicBezTo>
                      <a:pt x="594" y="3618"/>
                      <a:pt x="709" y="3896"/>
                      <a:pt x="747" y="4183"/>
                    </a:cubicBezTo>
                    <a:cubicBezTo>
                      <a:pt x="824" y="4623"/>
                      <a:pt x="929" y="4949"/>
                      <a:pt x="1599" y="5465"/>
                    </a:cubicBezTo>
                    <a:lnTo>
                      <a:pt x="1599" y="6298"/>
                    </a:lnTo>
                    <a:lnTo>
                      <a:pt x="4470" y="6298"/>
                    </a:lnTo>
                    <a:lnTo>
                      <a:pt x="4470" y="5188"/>
                    </a:lnTo>
                    <a:cubicBezTo>
                      <a:pt x="5054" y="4757"/>
                      <a:pt x="5025" y="3140"/>
                      <a:pt x="5025" y="3073"/>
                    </a:cubicBezTo>
                    <a:lnTo>
                      <a:pt x="5025" y="1886"/>
                    </a:lnTo>
                    <a:cubicBezTo>
                      <a:pt x="5025" y="1609"/>
                      <a:pt x="4805" y="1388"/>
                      <a:pt x="4518" y="1388"/>
                    </a:cubicBezTo>
                    <a:lnTo>
                      <a:pt x="4508" y="1388"/>
                    </a:lnTo>
                    <a:cubicBezTo>
                      <a:pt x="4384" y="1388"/>
                      <a:pt x="4279" y="1427"/>
                      <a:pt x="4183" y="1503"/>
                    </a:cubicBezTo>
                    <a:lnTo>
                      <a:pt x="4183" y="910"/>
                    </a:lnTo>
                    <a:cubicBezTo>
                      <a:pt x="4183" y="632"/>
                      <a:pt x="3963" y="403"/>
                      <a:pt x="3685" y="403"/>
                    </a:cubicBezTo>
                    <a:lnTo>
                      <a:pt x="3666" y="403"/>
                    </a:lnTo>
                    <a:cubicBezTo>
                      <a:pt x="3551" y="403"/>
                      <a:pt x="3436" y="441"/>
                      <a:pt x="3350" y="518"/>
                    </a:cubicBezTo>
                    <a:lnTo>
                      <a:pt x="3350" y="508"/>
                    </a:lnTo>
                    <a:cubicBezTo>
                      <a:pt x="3350" y="221"/>
                      <a:pt x="3121" y="1"/>
                      <a:pt x="2843" y="1"/>
                    </a:cubicBezTo>
                    <a:close/>
                  </a:path>
                </a:pathLst>
              </a:custGeom>
              <a:solidFill>
                <a:srgbClr val="FFA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31" name="Google Shape;1639;p52">
                <a:extLst>
                  <a:ext uri="{FF2B5EF4-FFF2-40B4-BE49-F238E27FC236}">
                    <a16:creationId xmlns:a16="http://schemas.microsoft.com/office/drawing/2014/main" id="{3046EA38-4482-48EF-B916-A8EC51FC4752}"/>
                  </a:ext>
                </a:extLst>
              </p:cNvPr>
              <p:cNvSpPr/>
              <p:nvPr/>
            </p:nvSpPr>
            <p:spPr>
              <a:xfrm>
                <a:off x="5555557" y="2000853"/>
                <a:ext cx="67484" cy="151729"/>
              </a:xfrm>
              <a:custGeom>
                <a:avLst/>
                <a:gdLst/>
                <a:ahLst/>
                <a:cxnLst/>
                <a:rect l="l" t="t" r="r" b="b"/>
                <a:pathLst>
                  <a:path w="1848" h="4155" extrusionOk="0">
                    <a:moveTo>
                      <a:pt x="661" y="1"/>
                    </a:moveTo>
                    <a:cubicBezTo>
                      <a:pt x="532" y="1"/>
                      <a:pt x="405" y="42"/>
                      <a:pt x="307" y="125"/>
                    </a:cubicBezTo>
                    <a:lnTo>
                      <a:pt x="249" y="163"/>
                    </a:lnTo>
                    <a:lnTo>
                      <a:pt x="221" y="211"/>
                    </a:lnTo>
                    <a:cubicBezTo>
                      <a:pt x="135" y="336"/>
                      <a:pt x="1" y="661"/>
                      <a:pt x="431" y="1245"/>
                    </a:cubicBezTo>
                    <a:cubicBezTo>
                      <a:pt x="604" y="1474"/>
                      <a:pt x="709" y="1752"/>
                      <a:pt x="747" y="2039"/>
                    </a:cubicBezTo>
                    <a:cubicBezTo>
                      <a:pt x="824" y="2479"/>
                      <a:pt x="929" y="2805"/>
                      <a:pt x="1599" y="3321"/>
                    </a:cubicBezTo>
                    <a:lnTo>
                      <a:pt x="1599" y="4154"/>
                    </a:lnTo>
                    <a:lnTo>
                      <a:pt x="1848" y="4154"/>
                    </a:lnTo>
                    <a:lnTo>
                      <a:pt x="1848" y="3235"/>
                    </a:lnTo>
                    <a:cubicBezTo>
                      <a:pt x="1187" y="2718"/>
                      <a:pt x="1082" y="2479"/>
                      <a:pt x="996" y="2039"/>
                    </a:cubicBezTo>
                    <a:cubicBezTo>
                      <a:pt x="967" y="1752"/>
                      <a:pt x="852" y="1474"/>
                      <a:pt x="680" y="1245"/>
                    </a:cubicBezTo>
                    <a:cubicBezTo>
                      <a:pt x="249" y="661"/>
                      <a:pt x="393" y="326"/>
                      <a:pt x="470" y="211"/>
                    </a:cubicBezTo>
                    <a:lnTo>
                      <a:pt x="508" y="163"/>
                    </a:lnTo>
                    <a:lnTo>
                      <a:pt x="556" y="125"/>
                    </a:lnTo>
                    <a:cubicBezTo>
                      <a:pt x="623" y="68"/>
                      <a:pt x="699" y="39"/>
                      <a:pt x="776" y="10"/>
                    </a:cubicBezTo>
                    <a:lnTo>
                      <a:pt x="766" y="10"/>
                    </a:lnTo>
                    <a:cubicBezTo>
                      <a:pt x="731" y="4"/>
                      <a:pt x="696" y="1"/>
                      <a:pt x="661" y="1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32" name="Google Shape;1640;p52">
                <a:extLst>
                  <a:ext uri="{FF2B5EF4-FFF2-40B4-BE49-F238E27FC236}">
                    <a16:creationId xmlns:a16="http://schemas.microsoft.com/office/drawing/2014/main" id="{8D0C58DC-4F87-46AA-A7B7-005A6526DF65}"/>
                  </a:ext>
                </a:extLst>
              </p:cNvPr>
              <p:cNvSpPr/>
              <p:nvPr/>
            </p:nvSpPr>
            <p:spPr>
              <a:xfrm>
                <a:off x="5676137" y="1937240"/>
                <a:ext cx="18916" cy="72560"/>
              </a:xfrm>
              <a:custGeom>
                <a:avLst/>
                <a:gdLst/>
                <a:ahLst/>
                <a:cxnLst/>
                <a:rect l="l" t="t" r="r" b="b"/>
                <a:pathLst>
                  <a:path w="518" h="1987" extrusionOk="0">
                    <a:moveTo>
                      <a:pt x="383" y="1"/>
                    </a:moveTo>
                    <a:cubicBezTo>
                      <a:pt x="278" y="1"/>
                      <a:pt x="173" y="20"/>
                      <a:pt x="77" y="77"/>
                    </a:cubicBezTo>
                    <a:cubicBezTo>
                      <a:pt x="58" y="87"/>
                      <a:pt x="39" y="106"/>
                      <a:pt x="29" y="116"/>
                    </a:cubicBezTo>
                    <a:cubicBezTo>
                      <a:pt x="10" y="144"/>
                      <a:pt x="10" y="173"/>
                      <a:pt x="0" y="211"/>
                    </a:cubicBezTo>
                    <a:lnTo>
                      <a:pt x="0" y="1829"/>
                    </a:lnTo>
                    <a:cubicBezTo>
                      <a:pt x="0" y="1934"/>
                      <a:pt x="82" y="1987"/>
                      <a:pt x="163" y="1987"/>
                    </a:cubicBezTo>
                    <a:cubicBezTo>
                      <a:pt x="244" y="1987"/>
                      <a:pt x="326" y="1934"/>
                      <a:pt x="326" y="1829"/>
                    </a:cubicBezTo>
                    <a:lnTo>
                      <a:pt x="326" y="211"/>
                    </a:lnTo>
                    <a:lnTo>
                      <a:pt x="326" y="202"/>
                    </a:lnTo>
                    <a:cubicBezTo>
                      <a:pt x="326" y="163"/>
                      <a:pt x="345" y="135"/>
                      <a:pt x="364" y="106"/>
                    </a:cubicBezTo>
                    <a:cubicBezTo>
                      <a:pt x="412" y="68"/>
                      <a:pt x="460" y="39"/>
                      <a:pt x="517" y="29"/>
                    </a:cubicBezTo>
                    <a:cubicBezTo>
                      <a:pt x="479" y="10"/>
                      <a:pt x="431" y="1"/>
                      <a:pt x="383" y="1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33" name="Google Shape;1641;p52">
                <a:extLst>
                  <a:ext uri="{FF2B5EF4-FFF2-40B4-BE49-F238E27FC236}">
                    <a16:creationId xmlns:a16="http://schemas.microsoft.com/office/drawing/2014/main" id="{9BDBBF12-70A2-4140-BF9F-70D1E58B641E}"/>
                  </a:ext>
                </a:extLst>
              </p:cNvPr>
              <p:cNvSpPr/>
              <p:nvPr/>
            </p:nvSpPr>
            <p:spPr>
              <a:xfrm>
                <a:off x="5707943" y="1973539"/>
                <a:ext cx="18551" cy="49554"/>
              </a:xfrm>
              <a:custGeom>
                <a:avLst/>
                <a:gdLst/>
                <a:ahLst/>
                <a:cxnLst/>
                <a:rect l="l" t="t" r="r" b="b"/>
                <a:pathLst>
                  <a:path w="508" h="1357" extrusionOk="0">
                    <a:moveTo>
                      <a:pt x="340" y="0"/>
                    </a:moveTo>
                    <a:cubicBezTo>
                      <a:pt x="242" y="0"/>
                      <a:pt x="151" y="29"/>
                      <a:pt x="67" y="79"/>
                    </a:cubicBezTo>
                    <a:cubicBezTo>
                      <a:pt x="48" y="88"/>
                      <a:pt x="39" y="107"/>
                      <a:pt x="19" y="117"/>
                    </a:cubicBezTo>
                    <a:cubicBezTo>
                      <a:pt x="10" y="146"/>
                      <a:pt x="0" y="174"/>
                      <a:pt x="0" y="213"/>
                    </a:cubicBezTo>
                    <a:lnTo>
                      <a:pt x="0" y="1198"/>
                    </a:lnTo>
                    <a:cubicBezTo>
                      <a:pt x="0" y="1304"/>
                      <a:pt x="79" y="1356"/>
                      <a:pt x="158" y="1356"/>
                    </a:cubicBezTo>
                    <a:cubicBezTo>
                      <a:pt x="237" y="1356"/>
                      <a:pt x="316" y="1304"/>
                      <a:pt x="316" y="1198"/>
                    </a:cubicBezTo>
                    <a:lnTo>
                      <a:pt x="316" y="213"/>
                    </a:lnTo>
                    <a:lnTo>
                      <a:pt x="316" y="193"/>
                    </a:lnTo>
                    <a:cubicBezTo>
                      <a:pt x="326" y="165"/>
                      <a:pt x="335" y="126"/>
                      <a:pt x="354" y="107"/>
                    </a:cubicBezTo>
                    <a:cubicBezTo>
                      <a:pt x="402" y="69"/>
                      <a:pt x="450" y="40"/>
                      <a:pt x="507" y="21"/>
                    </a:cubicBezTo>
                    <a:cubicBezTo>
                      <a:pt x="469" y="12"/>
                      <a:pt x="421" y="2"/>
                      <a:pt x="383" y="2"/>
                    </a:cubicBezTo>
                    <a:cubicBezTo>
                      <a:pt x="368" y="1"/>
                      <a:pt x="354" y="0"/>
                      <a:pt x="340" y="0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34" name="Google Shape;1642;p52">
                <a:extLst>
                  <a:ext uri="{FF2B5EF4-FFF2-40B4-BE49-F238E27FC236}">
                    <a16:creationId xmlns:a16="http://schemas.microsoft.com/office/drawing/2014/main" id="{C25BD3C5-C790-4630-95DC-3986B3A00562}"/>
                  </a:ext>
                </a:extLst>
              </p:cNvPr>
              <p:cNvSpPr/>
              <p:nvPr/>
            </p:nvSpPr>
            <p:spPr>
              <a:xfrm>
                <a:off x="5640131" y="1922561"/>
                <a:ext cx="24503" cy="81579"/>
              </a:xfrm>
              <a:custGeom>
                <a:avLst/>
                <a:gdLst/>
                <a:ahLst/>
                <a:cxnLst/>
                <a:rect l="l" t="t" r="r" b="b"/>
                <a:pathLst>
                  <a:path w="671" h="2234" extrusionOk="0">
                    <a:moveTo>
                      <a:pt x="498" y="1"/>
                    </a:moveTo>
                    <a:cubicBezTo>
                      <a:pt x="259" y="1"/>
                      <a:pt x="48" y="173"/>
                      <a:pt x="1" y="403"/>
                    </a:cubicBezTo>
                    <a:lnTo>
                      <a:pt x="10" y="403"/>
                    </a:lnTo>
                    <a:cubicBezTo>
                      <a:pt x="1" y="422"/>
                      <a:pt x="1" y="441"/>
                      <a:pt x="1" y="460"/>
                    </a:cubicBezTo>
                    <a:lnTo>
                      <a:pt x="1" y="2068"/>
                    </a:lnTo>
                    <a:cubicBezTo>
                      <a:pt x="1" y="2178"/>
                      <a:pt x="80" y="2233"/>
                      <a:pt x="159" y="2233"/>
                    </a:cubicBezTo>
                    <a:cubicBezTo>
                      <a:pt x="237" y="2233"/>
                      <a:pt x="316" y="2178"/>
                      <a:pt x="316" y="2068"/>
                    </a:cubicBezTo>
                    <a:lnTo>
                      <a:pt x="316" y="508"/>
                    </a:lnTo>
                    <a:cubicBezTo>
                      <a:pt x="316" y="288"/>
                      <a:pt x="460" y="97"/>
                      <a:pt x="671" y="30"/>
                    </a:cubicBezTo>
                    <a:cubicBezTo>
                      <a:pt x="613" y="10"/>
                      <a:pt x="565" y="1"/>
                      <a:pt x="508" y="1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35" name="Google Shape;1643;p52">
                <a:extLst>
                  <a:ext uri="{FF2B5EF4-FFF2-40B4-BE49-F238E27FC236}">
                    <a16:creationId xmlns:a16="http://schemas.microsoft.com/office/drawing/2014/main" id="{8FDC05E6-8E7C-4ACB-B9DA-2736D4912259}"/>
                  </a:ext>
                </a:extLst>
              </p:cNvPr>
              <p:cNvSpPr/>
              <p:nvPr/>
            </p:nvSpPr>
            <p:spPr>
              <a:xfrm>
                <a:off x="5609384" y="1937240"/>
                <a:ext cx="24503" cy="101737"/>
              </a:xfrm>
              <a:custGeom>
                <a:avLst/>
                <a:gdLst/>
                <a:ahLst/>
                <a:cxnLst/>
                <a:rect l="l" t="t" r="r" b="b"/>
                <a:pathLst>
                  <a:path w="671" h="2786" extrusionOk="0">
                    <a:moveTo>
                      <a:pt x="498" y="1"/>
                    </a:moveTo>
                    <a:cubicBezTo>
                      <a:pt x="221" y="1"/>
                      <a:pt x="0" y="230"/>
                      <a:pt x="0" y="508"/>
                    </a:cubicBezTo>
                    <a:lnTo>
                      <a:pt x="0" y="843"/>
                    </a:lnTo>
                    <a:lnTo>
                      <a:pt x="0" y="2317"/>
                    </a:lnTo>
                    <a:cubicBezTo>
                      <a:pt x="115" y="2470"/>
                      <a:pt x="221" y="2623"/>
                      <a:pt x="316" y="2786"/>
                    </a:cubicBezTo>
                    <a:lnTo>
                      <a:pt x="316" y="1101"/>
                    </a:lnTo>
                    <a:lnTo>
                      <a:pt x="326" y="1111"/>
                    </a:lnTo>
                    <a:lnTo>
                      <a:pt x="326" y="508"/>
                    </a:lnTo>
                    <a:cubicBezTo>
                      <a:pt x="326" y="288"/>
                      <a:pt x="469" y="96"/>
                      <a:pt x="670" y="29"/>
                    </a:cubicBezTo>
                    <a:cubicBezTo>
                      <a:pt x="622" y="10"/>
                      <a:pt x="575" y="1"/>
                      <a:pt x="517" y="1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36" name="Google Shape;1644;p52">
                <a:extLst>
                  <a:ext uri="{FF2B5EF4-FFF2-40B4-BE49-F238E27FC236}">
                    <a16:creationId xmlns:a16="http://schemas.microsoft.com/office/drawing/2014/main" id="{5D2E775C-AD6F-427E-B767-C3E58FDEB5CF}"/>
                  </a:ext>
                </a:extLst>
              </p:cNvPr>
              <p:cNvSpPr/>
              <p:nvPr/>
            </p:nvSpPr>
            <p:spPr>
              <a:xfrm>
                <a:off x="5217262" y="1932712"/>
                <a:ext cx="230350" cy="178934"/>
              </a:xfrm>
              <a:custGeom>
                <a:avLst/>
                <a:gdLst/>
                <a:ahLst/>
                <a:cxnLst/>
                <a:rect l="l" t="t" r="r" b="b"/>
                <a:pathLst>
                  <a:path w="6308" h="4900" extrusionOk="0">
                    <a:moveTo>
                      <a:pt x="3134" y="0"/>
                    </a:moveTo>
                    <a:cubicBezTo>
                      <a:pt x="3106" y="0"/>
                      <a:pt x="3088" y="0"/>
                      <a:pt x="3082" y="0"/>
                    </a:cubicBezTo>
                    <a:lnTo>
                      <a:pt x="1895" y="0"/>
                    </a:lnTo>
                    <a:cubicBezTo>
                      <a:pt x="1618" y="0"/>
                      <a:pt x="1388" y="230"/>
                      <a:pt x="1388" y="508"/>
                    </a:cubicBezTo>
                    <a:lnTo>
                      <a:pt x="1388" y="527"/>
                    </a:lnTo>
                    <a:cubicBezTo>
                      <a:pt x="1388" y="642"/>
                      <a:pt x="1436" y="756"/>
                      <a:pt x="1513" y="843"/>
                    </a:cubicBezTo>
                    <a:lnTo>
                      <a:pt x="910" y="843"/>
                    </a:lnTo>
                    <a:cubicBezTo>
                      <a:pt x="632" y="843"/>
                      <a:pt x="402" y="1072"/>
                      <a:pt x="402" y="1350"/>
                    </a:cubicBezTo>
                    <a:lnTo>
                      <a:pt x="402" y="1359"/>
                    </a:lnTo>
                    <a:cubicBezTo>
                      <a:pt x="402" y="1484"/>
                      <a:pt x="450" y="1589"/>
                      <a:pt x="517" y="1685"/>
                    </a:cubicBezTo>
                    <a:lnTo>
                      <a:pt x="508" y="1685"/>
                    </a:lnTo>
                    <a:cubicBezTo>
                      <a:pt x="230" y="1685"/>
                      <a:pt x="1" y="1905"/>
                      <a:pt x="1" y="2182"/>
                    </a:cubicBezTo>
                    <a:lnTo>
                      <a:pt x="1" y="2202"/>
                    </a:lnTo>
                    <a:cubicBezTo>
                      <a:pt x="1" y="2479"/>
                      <a:pt x="230" y="2709"/>
                      <a:pt x="508" y="2709"/>
                    </a:cubicBezTo>
                    <a:lnTo>
                      <a:pt x="527" y="2709"/>
                    </a:lnTo>
                    <a:cubicBezTo>
                      <a:pt x="450" y="2795"/>
                      <a:pt x="402" y="2910"/>
                      <a:pt x="402" y="3025"/>
                    </a:cubicBezTo>
                    <a:lnTo>
                      <a:pt x="402" y="3044"/>
                    </a:lnTo>
                    <a:cubicBezTo>
                      <a:pt x="402" y="3321"/>
                      <a:pt x="632" y="3541"/>
                      <a:pt x="910" y="3541"/>
                    </a:cubicBezTo>
                    <a:lnTo>
                      <a:pt x="2757" y="3541"/>
                    </a:lnTo>
                    <a:cubicBezTo>
                      <a:pt x="2518" y="3704"/>
                      <a:pt x="2221" y="3962"/>
                      <a:pt x="2163" y="4259"/>
                    </a:cubicBezTo>
                    <a:cubicBezTo>
                      <a:pt x="2125" y="4431"/>
                      <a:pt x="2163" y="4594"/>
                      <a:pt x="2269" y="4728"/>
                    </a:cubicBezTo>
                    <a:lnTo>
                      <a:pt x="2307" y="4776"/>
                    </a:lnTo>
                    <a:lnTo>
                      <a:pt x="2355" y="4814"/>
                    </a:lnTo>
                    <a:cubicBezTo>
                      <a:pt x="2413" y="4850"/>
                      <a:pt x="2514" y="4900"/>
                      <a:pt x="2665" y="4900"/>
                    </a:cubicBezTo>
                    <a:cubicBezTo>
                      <a:pt x="2838" y="4900"/>
                      <a:pt x="3076" y="4834"/>
                      <a:pt x="3388" y="4604"/>
                    </a:cubicBezTo>
                    <a:cubicBezTo>
                      <a:pt x="3628" y="4431"/>
                      <a:pt x="3896" y="4326"/>
                      <a:pt x="4183" y="4288"/>
                    </a:cubicBezTo>
                    <a:cubicBezTo>
                      <a:pt x="4623" y="4202"/>
                      <a:pt x="4948" y="4106"/>
                      <a:pt x="5465" y="3436"/>
                    </a:cubicBezTo>
                    <a:lnTo>
                      <a:pt x="6307" y="3436"/>
                    </a:lnTo>
                    <a:lnTo>
                      <a:pt x="6307" y="565"/>
                    </a:lnTo>
                    <a:lnTo>
                      <a:pt x="5188" y="565"/>
                    </a:lnTo>
                    <a:cubicBezTo>
                      <a:pt x="4804" y="24"/>
                      <a:pt x="3425" y="0"/>
                      <a:pt x="3134" y="0"/>
                    </a:cubicBezTo>
                    <a:close/>
                  </a:path>
                </a:pathLst>
              </a:custGeom>
              <a:solidFill>
                <a:srgbClr val="FFA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37" name="Google Shape;1645;p52">
                <a:extLst>
                  <a:ext uri="{FF2B5EF4-FFF2-40B4-BE49-F238E27FC236}">
                    <a16:creationId xmlns:a16="http://schemas.microsoft.com/office/drawing/2014/main" id="{926D9B5E-C6EF-4B44-BBE2-FBE96671C5DC}"/>
                  </a:ext>
                </a:extLst>
              </p:cNvPr>
              <p:cNvSpPr/>
              <p:nvPr/>
            </p:nvSpPr>
            <p:spPr>
              <a:xfrm>
                <a:off x="5268277" y="1932712"/>
                <a:ext cx="179336" cy="30419"/>
              </a:xfrm>
              <a:custGeom>
                <a:avLst/>
                <a:gdLst/>
                <a:ahLst/>
                <a:cxnLst/>
                <a:rect l="l" t="t" r="r" b="b"/>
                <a:pathLst>
                  <a:path w="4911" h="833" extrusionOk="0">
                    <a:moveTo>
                      <a:pt x="1737" y="0"/>
                    </a:moveTo>
                    <a:cubicBezTo>
                      <a:pt x="1709" y="0"/>
                      <a:pt x="1691" y="0"/>
                      <a:pt x="1685" y="0"/>
                    </a:cubicBezTo>
                    <a:lnTo>
                      <a:pt x="498" y="0"/>
                    </a:lnTo>
                    <a:cubicBezTo>
                      <a:pt x="221" y="0"/>
                      <a:pt x="1" y="230"/>
                      <a:pt x="1" y="508"/>
                    </a:cubicBezTo>
                    <a:lnTo>
                      <a:pt x="1" y="527"/>
                    </a:lnTo>
                    <a:cubicBezTo>
                      <a:pt x="1" y="575"/>
                      <a:pt x="10" y="632"/>
                      <a:pt x="20" y="680"/>
                    </a:cubicBezTo>
                    <a:cubicBezTo>
                      <a:pt x="87" y="479"/>
                      <a:pt x="278" y="268"/>
                      <a:pt x="498" y="268"/>
                    </a:cubicBezTo>
                    <a:lnTo>
                      <a:pt x="1685" y="268"/>
                    </a:lnTo>
                    <a:cubicBezTo>
                      <a:pt x="1692" y="268"/>
                      <a:pt x="1710" y="268"/>
                      <a:pt x="1737" y="268"/>
                    </a:cubicBezTo>
                    <a:cubicBezTo>
                      <a:pt x="2015" y="268"/>
                      <a:pt x="3283" y="292"/>
                      <a:pt x="3676" y="833"/>
                    </a:cubicBezTo>
                    <a:lnTo>
                      <a:pt x="4910" y="833"/>
                    </a:lnTo>
                    <a:lnTo>
                      <a:pt x="4910" y="565"/>
                    </a:lnTo>
                    <a:lnTo>
                      <a:pt x="3800" y="565"/>
                    </a:lnTo>
                    <a:cubicBezTo>
                      <a:pt x="3408" y="24"/>
                      <a:pt x="2028" y="0"/>
                      <a:pt x="1737" y="0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38" name="Google Shape;1646;p52">
                <a:extLst>
                  <a:ext uri="{FF2B5EF4-FFF2-40B4-BE49-F238E27FC236}">
                    <a16:creationId xmlns:a16="http://schemas.microsoft.com/office/drawing/2014/main" id="{6430CD6B-71E2-48BB-BC86-A424E591F68F}"/>
                  </a:ext>
                </a:extLst>
              </p:cNvPr>
              <p:cNvSpPr/>
              <p:nvPr/>
            </p:nvSpPr>
            <p:spPr>
              <a:xfrm>
                <a:off x="5231942" y="1963460"/>
                <a:ext cx="97537" cy="24868"/>
              </a:xfrm>
              <a:custGeom>
                <a:avLst/>
                <a:gdLst/>
                <a:ahLst/>
                <a:cxnLst/>
                <a:rect l="l" t="t" r="r" b="b"/>
                <a:pathLst>
                  <a:path w="2671" h="681" extrusionOk="0">
                    <a:moveTo>
                      <a:pt x="508" y="1"/>
                    </a:moveTo>
                    <a:cubicBezTo>
                      <a:pt x="230" y="1"/>
                      <a:pt x="0" y="230"/>
                      <a:pt x="0" y="508"/>
                    </a:cubicBezTo>
                    <a:lnTo>
                      <a:pt x="0" y="517"/>
                    </a:lnTo>
                    <a:cubicBezTo>
                      <a:pt x="0" y="575"/>
                      <a:pt x="10" y="623"/>
                      <a:pt x="29" y="680"/>
                    </a:cubicBezTo>
                    <a:cubicBezTo>
                      <a:pt x="94" y="476"/>
                      <a:pt x="276" y="335"/>
                      <a:pt x="487" y="335"/>
                    </a:cubicBezTo>
                    <a:cubicBezTo>
                      <a:pt x="494" y="335"/>
                      <a:pt x="501" y="335"/>
                      <a:pt x="508" y="335"/>
                    </a:cubicBezTo>
                    <a:lnTo>
                      <a:pt x="1101" y="335"/>
                    </a:lnTo>
                    <a:lnTo>
                      <a:pt x="1101" y="316"/>
                    </a:lnTo>
                    <a:lnTo>
                      <a:pt x="2460" y="316"/>
                    </a:lnTo>
                    <a:cubicBezTo>
                      <a:pt x="2671" y="316"/>
                      <a:pt x="2671" y="1"/>
                      <a:pt x="2460" y="1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39" name="Google Shape;1647;p52">
                <a:extLst>
                  <a:ext uri="{FF2B5EF4-FFF2-40B4-BE49-F238E27FC236}">
                    <a16:creationId xmlns:a16="http://schemas.microsoft.com/office/drawing/2014/main" id="{964DCAD6-CAD9-434B-A208-FECA6C17F776}"/>
                  </a:ext>
                </a:extLst>
              </p:cNvPr>
              <p:cNvSpPr/>
              <p:nvPr/>
            </p:nvSpPr>
            <p:spPr>
              <a:xfrm>
                <a:off x="5231942" y="2030578"/>
                <a:ext cx="74824" cy="18879"/>
              </a:xfrm>
              <a:custGeom>
                <a:avLst/>
                <a:gdLst/>
                <a:ahLst/>
                <a:cxnLst/>
                <a:rect l="l" t="t" r="r" b="b"/>
                <a:pathLst>
                  <a:path w="2049" h="517" extrusionOk="0">
                    <a:moveTo>
                      <a:pt x="211" y="0"/>
                    </a:moveTo>
                    <a:cubicBezTo>
                      <a:pt x="182" y="0"/>
                      <a:pt x="144" y="10"/>
                      <a:pt x="115" y="19"/>
                    </a:cubicBezTo>
                    <a:cubicBezTo>
                      <a:pt x="106" y="38"/>
                      <a:pt x="96" y="57"/>
                      <a:pt x="77" y="67"/>
                    </a:cubicBezTo>
                    <a:cubicBezTo>
                      <a:pt x="29" y="163"/>
                      <a:pt x="0" y="268"/>
                      <a:pt x="0" y="383"/>
                    </a:cubicBezTo>
                    <a:cubicBezTo>
                      <a:pt x="0" y="431"/>
                      <a:pt x="10" y="469"/>
                      <a:pt x="29" y="517"/>
                    </a:cubicBezTo>
                    <a:cubicBezTo>
                      <a:pt x="48" y="459"/>
                      <a:pt x="77" y="402"/>
                      <a:pt x="106" y="364"/>
                    </a:cubicBezTo>
                    <a:cubicBezTo>
                      <a:pt x="134" y="335"/>
                      <a:pt x="163" y="325"/>
                      <a:pt x="201" y="325"/>
                    </a:cubicBezTo>
                    <a:lnTo>
                      <a:pt x="1828" y="325"/>
                    </a:lnTo>
                    <a:cubicBezTo>
                      <a:pt x="2049" y="325"/>
                      <a:pt x="2049" y="0"/>
                      <a:pt x="1828" y="0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40" name="Google Shape;1648;p52">
                <a:extLst>
                  <a:ext uri="{FF2B5EF4-FFF2-40B4-BE49-F238E27FC236}">
                    <a16:creationId xmlns:a16="http://schemas.microsoft.com/office/drawing/2014/main" id="{F7E97650-CEC1-4C3A-BA8C-94FB11A26831}"/>
                  </a:ext>
                </a:extLst>
              </p:cNvPr>
              <p:cNvSpPr/>
              <p:nvPr/>
            </p:nvSpPr>
            <p:spPr>
              <a:xfrm>
                <a:off x="5217628" y="1994572"/>
                <a:ext cx="83186" cy="24503"/>
              </a:xfrm>
              <a:custGeom>
                <a:avLst/>
                <a:gdLst/>
                <a:ahLst/>
                <a:cxnLst/>
                <a:rect l="l" t="t" r="r" b="b"/>
                <a:pathLst>
                  <a:path w="2278" h="671" extrusionOk="0">
                    <a:moveTo>
                      <a:pt x="402" y="0"/>
                    </a:moveTo>
                    <a:cubicBezTo>
                      <a:pt x="163" y="48"/>
                      <a:pt x="0" y="249"/>
                      <a:pt x="0" y="488"/>
                    </a:cubicBezTo>
                    <a:lnTo>
                      <a:pt x="0" y="508"/>
                    </a:lnTo>
                    <a:cubicBezTo>
                      <a:pt x="0" y="565"/>
                      <a:pt x="10" y="613"/>
                      <a:pt x="19" y="670"/>
                    </a:cubicBezTo>
                    <a:cubicBezTo>
                      <a:pt x="86" y="460"/>
                      <a:pt x="278" y="316"/>
                      <a:pt x="498" y="316"/>
                    </a:cubicBezTo>
                    <a:lnTo>
                      <a:pt x="2067" y="316"/>
                    </a:lnTo>
                    <a:cubicBezTo>
                      <a:pt x="2278" y="316"/>
                      <a:pt x="2278" y="0"/>
                      <a:pt x="2067" y="0"/>
                    </a:cubicBezTo>
                    <a:lnTo>
                      <a:pt x="450" y="0"/>
                    </a:lnTo>
                    <a:cubicBezTo>
                      <a:pt x="431" y="0"/>
                      <a:pt x="412" y="0"/>
                      <a:pt x="402" y="10"/>
                    </a:cubicBezTo>
                    <a:lnTo>
                      <a:pt x="402" y="0"/>
                    </a:ln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41" name="Google Shape;1649;p52">
                <a:extLst>
                  <a:ext uri="{FF2B5EF4-FFF2-40B4-BE49-F238E27FC236}">
                    <a16:creationId xmlns:a16="http://schemas.microsoft.com/office/drawing/2014/main" id="{0F222766-A4E5-4520-A316-7694CCB2379C}"/>
                  </a:ext>
                </a:extLst>
              </p:cNvPr>
              <p:cNvSpPr/>
              <p:nvPr/>
            </p:nvSpPr>
            <p:spPr>
              <a:xfrm>
                <a:off x="5295555" y="2062348"/>
                <a:ext cx="38453" cy="36408"/>
              </a:xfrm>
              <a:custGeom>
                <a:avLst/>
                <a:gdLst/>
                <a:ahLst/>
                <a:cxnLst/>
                <a:rect l="l" t="t" r="r" b="b"/>
                <a:pathLst>
                  <a:path w="1053" h="997" extrusionOk="0">
                    <a:moveTo>
                      <a:pt x="613" y="1"/>
                    </a:moveTo>
                    <a:cubicBezTo>
                      <a:pt x="479" y="97"/>
                      <a:pt x="354" y="202"/>
                      <a:pt x="240" y="326"/>
                    </a:cubicBezTo>
                    <a:cubicBezTo>
                      <a:pt x="134" y="432"/>
                      <a:pt x="58" y="566"/>
                      <a:pt x="29" y="709"/>
                    </a:cubicBezTo>
                    <a:cubicBezTo>
                      <a:pt x="0" y="805"/>
                      <a:pt x="10" y="901"/>
                      <a:pt x="39" y="996"/>
                    </a:cubicBezTo>
                    <a:cubicBezTo>
                      <a:pt x="106" y="795"/>
                      <a:pt x="230" y="623"/>
                      <a:pt x="393" y="499"/>
                    </a:cubicBezTo>
                    <a:cubicBezTo>
                      <a:pt x="431" y="460"/>
                      <a:pt x="498" y="412"/>
                      <a:pt x="584" y="345"/>
                    </a:cubicBezTo>
                    <a:lnTo>
                      <a:pt x="613" y="326"/>
                    </a:lnTo>
                    <a:cubicBezTo>
                      <a:pt x="814" y="173"/>
                      <a:pt x="1053" y="1"/>
                      <a:pt x="1053" y="1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42" name="Google Shape;1650;p52">
                <a:extLst>
                  <a:ext uri="{FF2B5EF4-FFF2-40B4-BE49-F238E27FC236}">
                    <a16:creationId xmlns:a16="http://schemas.microsoft.com/office/drawing/2014/main" id="{CD83C56F-669A-4B7C-A9BE-F2C8CBF819C0}"/>
                  </a:ext>
                </a:extLst>
              </p:cNvPr>
              <p:cNvSpPr/>
              <p:nvPr/>
            </p:nvSpPr>
            <p:spPr>
              <a:xfrm>
                <a:off x="5519223" y="2265420"/>
                <a:ext cx="229985" cy="178971"/>
              </a:xfrm>
              <a:custGeom>
                <a:avLst/>
                <a:gdLst/>
                <a:ahLst/>
                <a:cxnLst/>
                <a:rect l="l" t="t" r="r" b="b"/>
                <a:pathLst>
                  <a:path w="6298" h="4901" extrusionOk="0">
                    <a:moveTo>
                      <a:pt x="3637" y="1"/>
                    </a:moveTo>
                    <a:cubicBezTo>
                      <a:pt x="3463" y="1"/>
                      <a:pt x="3222" y="67"/>
                      <a:pt x="2910" y="297"/>
                    </a:cubicBezTo>
                    <a:cubicBezTo>
                      <a:pt x="2680" y="469"/>
                      <a:pt x="2402" y="574"/>
                      <a:pt x="2115" y="613"/>
                    </a:cubicBezTo>
                    <a:cubicBezTo>
                      <a:pt x="1685" y="699"/>
                      <a:pt x="1350" y="795"/>
                      <a:pt x="842" y="1464"/>
                    </a:cubicBezTo>
                    <a:lnTo>
                      <a:pt x="0" y="1464"/>
                    </a:lnTo>
                    <a:lnTo>
                      <a:pt x="0" y="4336"/>
                    </a:lnTo>
                    <a:lnTo>
                      <a:pt x="1110" y="4336"/>
                    </a:lnTo>
                    <a:cubicBezTo>
                      <a:pt x="1494" y="4877"/>
                      <a:pt x="2873" y="4900"/>
                      <a:pt x="3164" y="4900"/>
                    </a:cubicBezTo>
                    <a:cubicBezTo>
                      <a:pt x="3192" y="4900"/>
                      <a:pt x="3210" y="4900"/>
                      <a:pt x="3216" y="4900"/>
                    </a:cubicBezTo>
                    <a:lnTo>
                      <a:pt x="4403" y="4900"/>
                    </a:lnTo>
                    <a:cubicBezTo>
                      <a:pt x="4680" y="4900"/>
                      <a:pt x="4910" y="4671"/>
                      <a:pt x="4910" y="4393"/>
                    </a:cubicBezTo>
                    <a:lnTo>
                      <a:pt x="4910" y="4374"/>
                    </a:lnTo>
                    <a:cubicBezTo>
                      <a:pt x="4910" y="4259"/>
                      <a:pt x="4862" y="4144"/>
                      <a:pt x="4785" y="4058"/>
                    </a:cubicBezTo>
                    <a:lnTo>
                      <a:pt x="5388" y="4058"/>
                    </a:lnTo>
                    <a:cubicBezTo>
                      <a:pt x="5666" y="4058"/>
                      <a:pt x="5886" y="3828"/>
                      <a:pt x="5886" y="3551"/>
                    </a:cubicBezTo>
                    <a:lnTo>
                      <a:pt x="5886" y="3541"/>
                    </a:lnTo>
                    <a:cubicBezTo>
                      <a:pt x="5886" y="3417"/>
                      <a:pt x="5848" y="3312"/>
                      <a:pt x="5781" y="3216"/>
                    </a:cubicBezTo>
                    <a:lnTo>
                      <a:pt x="5790" y="3216"/>
                    </a:lnTo>
                    <a:cubicBezTo>
                      <a:pt x="6068" y="3216"/>
                      <a:pt x="6288" y="2996"/>
                      <a:pt x="6288" y="2718"/>
                    </a:cubicBezTo>
                    <a:lnTo>
                      <a:pt x="6298" y="2699"/>
                    </a:lnTo>
                    <a:cubicBezTo>
                      <a:pt x="6298" y="2422"/>
                      <a:pt x="6077" y="2201"/>
                      <a:pt x="5800" y="2201"/>
                    </a:cubicBezTo>
                    <a:lnTo>
                      <a:pt x="5781" y="2201"/>
                    </a:lnTo>
                    <a:cubicBezTo>
                      <a:pt x="5857" y="2106"/>
                      <a:pt x="5905" y="1991"/>
                      <a:pt x="5905" y="1876"/>
                    </a:cubicBezTo>
                    <a:lnTo>
                      <a:pt x="5905" y="1857"/>
                    </a:lnTo>
                    <a:cubicBezTo>
                      <a:pt x="5905" y="1579"/>
                      <a:pt x="5675" y="1359"/>
                      <a:pt x="5398" y="1359"/>
                    </a:cubicBezTo>
                    <a:lnTo>
                      <a:pt x="3551" y="1359"/>
                    </a:lnTo>
                    <a:cubicBezTo>
                      <a:pt x="3790" y="1197"/>
                      <a:pt x="4077" y="938"/>
                      <a:pt x="4144" y="641"/>
                    </a:cubicBezTo>
                    <a:cubicBezTo>
                      <a:pt x="4182" y="469"/>
                      <a:pt x="4144" y="306"/>
                      <a:pt x="4039" y="172"/>
                    </a:cubicBezTo>
                    <a:lnTo>
                      <a:pt x="4001" y="125"/>
                    </a:lnTo>
                    <a:lnTo>
                      <a:pt x="3943" y="86"/>
                    </a:lnTo>
                    <a:cubicBezTo>
                      <a:pt x="3890" y="51"/>
                      <a:pt x="3789" y="1"/>
                      <a:pt x="3637" y="1"/>
                    </a:cubicBezTo>
                    <a:close/>
                  </a:path>
                </a:pathLst>
              </a:custGeom>
              <a:solidFill>
                <a:srgbClr val="FFA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43" name="Google Shape;1651;p52">
                <a:extLst>
                  <a:ext uri="{FF2B5EF4-FFF2-40B4-BE49-F238E27FC236}">
                    <a16:creationId xmlns:a16="http://schemas.microsoft.com/office/drawing/2014/main" id="{2F25C82B-F27C-4769-B22D-0F9C1B67B3F0}"/>
                  </a:ext>
                </a:extLst>
              </p:cNvPr>
              <p:cNvSpPr/>
              <p:nvPr/>
            </p:nvSpPr>
            <p:spPr>
              <a:xfrm>
                <a:off x="5519223" y="2265603"/>
                <a:ext cx="152386" cy="62736"/>
              </a:xfrm>
              <a:custGeom>
                <a:avLst/>
                <a:gdLst/>
                <a:ahLst/>
                <a:cxnLst/>
                <a:rect l="l" t="t" r="r" b="b"/>
                <a:pathLst>
                  <a:path w="4173" h="1718" extrusionOk="0">
                    <a:moveTo>
                      <a:pt x="3633" y="0"/>
                    </a:moveTo>
                    <a:cubicBezTo>
                      <a:pt x="3460" y="0"/>
                      <a:pt x="3222" y="67"/>
                      <a:pt x="2910" y="292"/>
                    </a:cubicBezTo>
                    <a:cubicBezTo>
                      <a:pt x="2670" y="464"/>
                      <a:pt x="2402" y="579"/>
                      <a:pt x="2115" y="617"/>
                    </a:cubicBezTo>
                    <a:cubicBezTo>
                      <a:pt x="1675" y="694"/>
                      <a:pt x="1350" y="799"/>
                      <a:pt x="833" y="1469"/>
                    </a:cubicBezTo>
                    <a:lnTo>
                      <a:pt x="0" y="1469"/>
                    </a:lnTo>
                    <a:lnTo>
                      <a:pt x="0" y="1718"/>
                    </a:lnTo>
                    <a:lnTo>
                      <a:pt x="957" y="1718"/>
                    </a:lnTo>
                    <a:cubicBezTo>
                      <a:pt x="1474" y="1048"/>
                      <a:pt x="1675" y="943"/>
                      <a:pt x="2115" y="866"/>
                    </a:cubicBezTo>
                    <a:cubicBezTo>
                      <a:pt x="2402" y="828"/>
                      <a:pt x="2680" y="723"/>
                      <a:pt x="2910" y="550"/>
                    </a:cubicBezTo>
                    <a:cubicBezTo>
                      <a:pt x="3222" y="320"/>
                      <a:pt x="3463" y="254"/>
                      <a:pt x="3637" y="254"/>
                    </a:cubicBezTo>
                    <a:cubicBezTo>
                      <a:pt x="3789" y="254"/>
                      <a:pt x="3890" y="304"/>
                      <a:pt x="3943" y="340"/>
                    </a:cubicBezTo>
                    <a:lnTo>
                      <a:pt x="3991" y="368"/>
                    </a:lnTo>
                    <a:lnTo>
                      <a:pt x="4029" y="426"/>
                    </a:lnTo>
                    <a:cubicBezTo>
                      <a:pt x="4087" y="493"/>
                      <a:pt x="4116" y="560"/>
                      <a:pt x="4135" y="646"/>
                    </a:cubicBezTo>
                    <a:lnTo>
                      <a:pt x="4135" y="636"/>
                    </a:lnTo>
                    <a:cubicBezTo>
                      <a:pt x="4173" y="474"/>
                      <a:pt x="4135" y="301"/>
                      <a:pt x="4029" y="167"/>
                    </a:cubicBezTo>
                    <a:lnTo>
                      <a:pt x="3991" y="120"/>
                    </a:lnTo>
                    <a:lnTo>
                      <a:pt x="3943" y="91"/>
                    </a:lnTo>
                    <a:cubicBezTo>
                      <a:pt x="3885" y="51"/>
                      <a:pt x="3784" y="0"/>
                      <a:pt x="3633" y="0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44" name="Google Shape;1652;p52">
                <a:extLst>
                  <a:ext uri="{FF2B5EF4-FFF2-40B4-BE49-F238E27FC236}">
                    <a16:creationId xmlns:a16="http://schemas.microsoft.com/office/drawing/2014/main" id="{9F039028-884F-443D-8E7D-FA6378A1E5FC}"/>
                  </a:ext>
                </a:extLst>
              </p:cNvPr>
              <p:cNvSpPr/>
              <p:nvPr/>
            </p:nvSpPr>
            <p:spPr>
              <a:xfrm>
                <a:off x="5660069" y="2381435"/>
                <a:ext cx="74824" cy="18916"/>
              </a:xfrm>
              <a:custGeom>
                <a:avLst/>
                <a:gdLst/>
                <a:ahLst/>
                <a:cxnLst/>
                <a:rect l="l" t="t" r="r" b="b"/>
                <a:pathLst>
                  <a:path w="2049" h="518" extrusionOk="0">
                    <a:moveTo>
                      <a:pt x="211" y="1"/>
                    </a:moveTo>
                    <a:cubicBezTo>
                      <a:pt x="0" y="1"/>
                      <a:pt x="0" y="326"/>
                      <a:pt x="211" y="326"/>
                    </a:cubicBezTo>
                    <a:lnTo>
                      <a:pt x="1847" y="326"/>
                    </a:lnTo>
                    <a:cubicBezTo>
                      <a:pt x="1876" y="326"/>
                      <a:pt x="1914" y="336"/>
                      <a:pt x="1943" y="364"/>
                    </a:cubicBezTo>
                    <a:cubicBezTo>
                      <a:pt x="1972" y="412"/>
                      <a:pt x="2000" y="460"/>
                      <a:pt x="2019" y="517"/>
                    </a:cubicBezTo>
                    <a:cubicBezTo>
                      <a:pt x="2029" y="469"/>
                      <a:pt x="2039" y="431"/>
                      <a:pt x="2048" y="383"/>
                    </a:cubicBezTo>
                    <a:cubicBezTo>
                      <a:pt x="2048" y="278"/>
                      <a:pt x="2019" y="163"/>
                      <a:pt x="1962" y="68"/>
                    </a:cubicBezTo>
                    <a:cubicBezTo>
                      <a:pt x="1952" y="58"/>
                      <a:pt x="1943" y="39"/>
                      <a:pt x="1924" y="29"/>
                    </a:cubicBezTo>
                    <a:cubicBezTo>
                      <a:pt x="1895" y="10"/>
                      <a:pt x="1866" y="1"/>
                      <a:pt x="1838" y="1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45" name="Google Shape;1653;p52">
                <a:extLst>
                  <a:ext uri="{FF2B5EF4-FFF2-40B4-BE49-F238E27FC236}">
                    <a16:creationId xmlns:a16="http://schemas.microsoft.com/office/drawing/2014/main" id="{31ECDB28-B048-49B8-8844-FB6E07030661}"/>
                  </a:ext>
                </a:extLst>
              </p:cNvPr>
              <p:cNvSpPr/>
              <p:nvPr/>
            </p:nvSpPr>
            <p:spPr>
              <a:xfrm>
                <a:off x="5647142" y="2413242"/>
                <a:ext cx="51745" cy="18551"/>
              </a:xfrm>
              <a:custGeom>
                <a:avLst/>
                <a:gdLst/>
                <a:ahLst/>
                <a:cxnLst/>
                <a:rect l="l" t="t" r="r" b="b"/>
                <a:pathLst>
                  <a:path w="1417" h="508" extrusionOk="0">
                    <a:moveTo>
                      <a:pt x="211" y="0"/>
                    </a:moveTo>
                    <a:cubicBezTo>
                      <a:pt x="0" y="0"/>
                      <a:pt x="0" y="316"/>
                      <a:pt x="211" y="316"/>
                    </a:cubicBezTo>
                    <a:lnTo>
                      <a:pt x="1206" y="316"/>
                    </a:lnTo>
                    <a:cubicBezTo>
                      <a:pt x="1244" y="316"/>
                      <a:pt x="1273" y="335"/>
                      <a:pt x="1302" y="355"/>
                    </a:cubicBezTo>
                    <a:cubicBezTo>
                      <a:pt x="1340" y="402"/>
                      <a:pt x="1369" y="450"/>
                      <a:pt x="1388" y="508"/>
                    </a:cubicBezTo>
                    <a:cubicBezTo>
                      <a:pt x="1397" y="469"/>
                      <a:pt x="1407" y="422"/>
                      <a:pt x="1407" y="374"/>
                    </a:cubicBezTo>
                    <a:cubicBezTo>
                      <a:pt x="1416" y="268"/>
                      <a:pt x="1388" y="163"/>
                      <a:pt x="1330" y="67"/>
                    </a:cubicBezTo>
                    <a:cubicBezTo>
                      <a:pt x="1321" y="48"/>
                      <a:pt x="1302" y="29"/>
                      <a:pt x="1292" y="20"/>
                    </a:cubicBezTo>
                    <a:cubicBezTo>
                      <a:pt x="1263" y="0"/>
                      <a:pt x="1235" y="0"/>
                      <a:pt x="1206" y="0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46" name="Google Shape;1654;p52">
                <a:extLst>
                  <a:ext uri="{FF2B5EF4-FFF2-40B4-BE49-F238E27FC236}">
                    <a16:creationId xmlns:a16="http://schemas.microsoft.com/office/drawing/2014/main" id="{D05EF4B4-4501-4917-94B7-34352B9C2086}"/>
                  </a:ext>
                </a:extLst>
              </p:cNvPr>
              <p:cNvSpPr/>
              <p:nvPr/>
            </p:nvSpPr>
            <p:spPr>
              <a:xfrm>
                <a:off x="5665985" y="2345429"/>
                <a:ext cx="83223" cy="24503"/>
              </a:xfrm>
              <a:custGeom>
                <a:avLst/>
                <a:gdLst/>
                <a:ahLst/>
                <a:cxnLst/>
                <a:rect l="l" t="t" r="r" b="b"/>
                <a:pathLst>
                  <a:path w="2279" h="671" extrusionOk="0">
                    <a:moveTo>
                      <a:pt x="211" y="1"/>
                    </a:moveTo>
                    <a:cubicBezTo>
                      <a:pt x="1" y="1"/>
                      <a:pt x="1" y="317"/>
                      <a:pt x="211" y="317"/>
                    </a:cubicBezTo>
                    <a:lnTo>
                      <a:pt x="1781" y="317"/>
                    </a:lnTo>
                    <a:cubicBezTo>
                      <a:pt x="2001" y="317"/>
                      <a:pt x="2192" y="460"/>
                      <a:pt x="2259" y="671"/>
                    </a:cubicBezTo>
                    <a:cubicBezTo>
                      <a:pt x="2269" y="613"/>
                      <a:pt x="2279" y="565"/>
                      <a:pt x="2279" y="508"/>
                    </a:cubicBezTo>
                    <a:lnTo>
                      <a:pt x="2279" y="498"/>
                    </a:lnTo>
                    <a:cubicBezTo>
                      <a:pt x="2279" y="259"/>
                      <a:pt x="2116" y="49"/>
                      <a:pt x="1877" y="1"/>
                    </a:cubicBezTo>
                    <a:lnTo>
                      <a:pt x="1877" y="10"/>
                    </a:lnTo>
                    <a:cubicBezTo>
                      <a:pt x="1867" y="1"/>
                      <a:pt x="1848" y="1"/>
                      <a:pt x="1829" y="1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47" name="Google Shape;1655;p52">
                <a:extLst>
                  <a:ext uri="{FF2B5EF4-FFF2-40B4-BE49-F238E27FC236}">
                    <a16:creationId xmlns:a16="http://schemas.microsoft.com/office/drawing/2014/main" id="{6E3AB4F5-0AD6-4A60-90C9-E42B5D9BFE10}"/>
                  </a:ext>
                </a:extLst>
              </p:cNvPr>
              <p:cNvSpPr/>
              <p:nvPr/>
            </p:nvSpPr>
            <p:spPr>
              <a:xfrm>
                <a:off x="5632791" y="2314353"/>
                <a:ext cx="101737" cy="24832"/>
              </a:xfrm>
              <a:custGeom>
                <a:avLst/>
                <a:gdLst/>
                <a:ahLst/>
                <a:cxnLst/>
                <a:rect l="l" t="t" r="r" b="b"/>
                <a:pathLst>
                  <a:path w="2786" h="680" extrusionOk="0">
                    <a:moveTo>
                      <a:pt x="470" y="0"/>
                    </a:moveTo>
                    <a:cubicBezTo>
                      <a:pt x="326" y="124"/>
                      <a:pt x="163" y="230"/>
                      <a:pt x="1" y="325"/>
                    </a:cubicBezTo>
                    <a:lnTo>
                      <a:pt x="1695" y="325"/>
                    </a:lnTo>
                    <a:lnTo>
                      <a:pt x="1685" y="335"/>
                    </a:lnTo>
                    <a:lnTo>
                      <a:pt x="2278" y="335"/>
                    </a:lnTo>
                    <a:cubicBezTo>
                      <a:pt x="2498" y="335"/>
                      <a:pt x="2690" y="469"/>
                      <a:pt x="2757" y="680"/>
                    </a:cubicBezTo>
                    <a:cubicBezTo>
                      <a:pt x="2776" y="632"/>
                      <a:pt x="2786" y="574"/>
                      <a:pt x="2786" y="526"/>
                    </a:cubicBezTo>
                    <a:lnTo>
                      <a:pt x="2786" y="507"/>
                    </a:lnTo>
                    <a:cubicBezTo>
                      <a:pt x="2786" y="230"/>
                      <a:pt x="2556" y="0"/>
                      <a:pt x="2278" y="0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48" name="Google Shape;1656;p52">
                <a:extLst>
                  <a:ext uri="{FF2B5EF4-FFF2-40B4-BE49-F238E27FC236}">
                    <a16:creationId xmlns:a16="http://schemas.microsoft.com/office/drawing/2014/main" id="{96F4725E-CA57-4CAA-81A4-E8F45B1EAAB1}"/>
                  </a:ext>
                </a:extLst>
              </p:cNvPr>
              <p:cNvSpPr/>
              <p:nvPr/>
            </p:nvSpPr>
            <p:spPr>
              <a:xfrm>
                <a:off x="5520245" y="2319246"/>
                <a:ext cx="13000" cy="104512"/>
              </a:xfrm>
              <a:custGeom>
                <a:avLst/>
                <a:gdLst/>
                <a:ahLst/>
                <a:cxnLst/>
                <a:rect l="l" t="t" r="r" b="b"/>
                <a:pathLst>
                  <a:path w="356" h="2862" extrusionOk="0">
                    <a:moveTo>
                      <a:pt x="1" y="0"/>
                    </a:moveTo>
                    <a:lnTo>
                      <a:pt x="1" y="2862"/>
                    </a:lnTo>
                    <a:lnTo>
                      <a:pt x="355" y="2862"/>
                    </a:lnTo>
                    <a:lnTo>
                      <a:pt x="355" y="0"/>
                    </a:ln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49" name="Google Shape;1657;p52">
                <a:extLst>
                  <a:ext uri="{FF2B5EF4-FFF2-40B4-BE49-F238E27FC236}">
                    <a16:creationId xmlns:a16="http://schemas.microsoft.com/office/drawing/2014/main" id="{927707A7-5DEF-4FFD-BC87-4BCB44791D3D}"/>
                  </a:ext>
                </a:extLst>
              </p:cNvPr>
              <p:cNvSpPr/>
              <p:nvPr/>
            </p:nvSpPr>
            <p:spPr>
              <a:xfrm>
                <a:off x="5504872" y="1953308"/>
                <a:ext cx="22056" cy="22056"/>
              </a:xfrm>
              <a:custGeom>
                <a:avLst/>
                <a:gdLst/>
                <a:ahLst/>
                <a:cxnLst/>
                <a:rect l="l" t="t" r="r" b="b"/>
                <a:pathLst>
                  <a:path w="604" h="604" extrusionOk="0">
                    <a:moveTo>
                      <a:pt x="307" y="1"/>
                    </a:moveTo>
                    <a:cubicBezTo>
                      <a:pt x="135" y="1"/>
                      <a:pt x="1" y="135"/>
                      <a:pt x="1" y="307"/>
                    </a:cubicBezTo>
                    <a:cubicBezTo>
                      <a:pt x="1" y="470"/>
                      <a:pt x="135" y="604"/>
                      <a:pt x="307" y="604"/>
                    </a:cubicBezTo>
                    <a:cubicBezTo>
                      <a:pt x="470" y="604"/>
                      <a:pt x="604" y="470"/>
                      <a:pt x="604" y="307"/>
                    </a:cubicBezTo>
                    <a:cubicBezTo>
                      <a:pt x="604" y="135"/>
                      <a:pt x="470" y="1"/>
                      <a:pt x="30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50" name="Google Shape;1658;p52">
                <a:extLst>
                  <a:ext uri="{FF2B5EF4-FFF2-40B4-BE49-F238E27FC236}">
                    <a16:creationId xmlns:a16="http://schemas.microsoft.com/office/drawing/2014/main" id="{5B9BA8F7-99E9-4D43-B107-40078765F8D8}"/>
                  </a:ext>
                </a:extLst>
              </p:cNvPr>
              <p:cNvSpPr/>
              <p:nvPr/>
            </p:nvSpPr>
            <p:spPr>
              <a:xfrm>
                <a:off x="5534925" y="1953308"/>
                <a:ext cx="22056" cy="22056"/>
              </a:xfrm>
              <a:custGeom>
                <a:avLst/>
                <a:gdLst/>
                <a:ahLst/>
                <a:cxnLst/>
                <a:rect l="l" t="t" r="r" b="b"/>
                <a:pathLst>
                  <a:path w="604" h="604" extrusionOk="0">
                    <a:moveTo>
                      <a:pt x="298" y="1"/>
                    </a:moveTo>
                    <a:cubicBezTo>
                      <a:pt x="135" y="1"/>
                      <a:pt x="1" y="135"/>
                      <a:pt x="1" y="307"/>
                    </a:cubicBezTo>
                    <a:cubicBezTo>
                      <a:pt x="1" y="470"/>
                      <a:pt x="135" y="604"/>
                      <a:pt x="298" y="604"/>
                    </a:cubicBezTo>
                    <a:cubicBezTo>
                      <a:pt x="470" y="604"/>
                      <a:pt x="604" y="470"/>
                      <a:pt x="604" y="307"/>
                    </a:cubicBezTo>
                    <a:cubicBezTo>
                      <a:pt x="604" y="135"/>
                      <a:pt x="470" y="1"/>
                      <a:pt x="29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51" name="Google Shape;1659;p52">
                <a:extLst>
                  <a:ext uri="{FF2B5EF4-FFF2-40B4-BE49-F238E27FC236}">
                    <a16:creationId xmlns:a16="http://schemas.microsoft.com/office/drawing/2014/main" id="{EB2F2363-AEB4-4882-ABA3-69E4F61CCE18}"/>
                  </a:ext>
                </a:extLst>
              </p:cNvPr>
              <p:cNvSpPr/>
              <p:nvPr/>
            </p:nvSpPr>
            <p:spPr>
              <a:xfrm>
                <a:off x="5699179" y="2211923"/>
                <a:ext cx="22056" cy="22056"/>
              </a:xfrm>
              <a:custGeom>
                <a:avLst/>
                <a:gdLst/>
                <a:ahLst/>
                <a:cxnLst/>
                <a:rect l="l" t="t" r="r" b="b"/>
                <a:pathLst>
                  <a:path w="604" h="604" extrusionOk="0">
                    <a:moveTo>
                      <a:pt x="307" y="1"/>
                    </a:moveTo>
                    <a:cubicBezTo>
                      <a:pt x="135" y="1"/>
                      <a:pt x="1" y="135"/>
                      <a:pt x="1" y="307"/>
                    </a:cubicBezTo>
                    <a:cubicBezTo>
                      <a:pt x="1" y="470"/>
                      <a:pt x="135" y="604"/>
                      <a:pt x="307" y="604"/>
                    </a:cubicBezTo>
                    <a:cubicBezTo>
                      <a:pt x="470" y="604"/>
                      <a:pt x="604" y="470"/>
                      <a:pt x="604" y="307"/>
                    </a:cubicBezTo>
                    <a:cubicBezTo>
                      <a:pt x="604" y="135"/>
                      <a:pt x="470" y="1"/>
                      <a:pt x="30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52" name="Google Shape;1660;p52">
                <a:extLst>
                  <a:ext uri="{FF2B5EF4-FFF2-40B4-BE49-F238E27FC236}">
                    <a16:creationId xmlns:a16="http://schemas.microsoft.com/office/drawing/2014/main" id="{92645FD4-D4A4-41EB-8011-86C18CEC4111}"/>
                  </a:ext>
                </a:extLst>
              </p:cNvPr>
              <p:cNvSpPr/>
              <p:nvPr/>
            </p:nvSpPr>
            <p:spPr>
              <a:xfrm>
                <a:off x="5699179" y="2242013"/>
                <a:ext cx="22056" cy="22020"/>
              </a:xfrm>
              <a:custGeom>
                <a:avLst/>
                <a:gdLst/>
                <a:ahLst/>
                <a:cxnLst/>
                <a:rect l="l" t="t" r="r" b="b"/>
                <a:pathLst>
                  <a:path w="604" h="603" extrusionOk="0">
                    <a:moveTo>
                      <a:pt x="307" y="0"/>
                    </a:moveTo>
                    <a:cubicBezTo>
                      <a:pt x="135" y="0"/>
                      <a:pt x="1" y="134"/>
                      <a:pt x="1" y="297"/>
                    </a:cubicBezTo>
                    <a:cubicBezTo>
                      <a:pt x="1" y="469"/>
                      <a:pt x="135" y="603"/>
                      <a:pt x="307" y="603"/>
                    </a:cubicBezTo>
                    <a:cubicBezTo>
                      <a:pt x="470" y="603"/>
                      <a:pt x="604" y="469"/>
                      <a:pt x="604" y="297"/>
                    </a:cubicBezTo>
                    <a:cubicBezTo>
                      <a:pt x="604" y="134"/>
                      <a:pt x="470" y="0"/>
                      <a:pt x="30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53" name="Google Shape;1661;p52">
                <a:extLst>
                  <a:ext uri="{FF2B5EF4-FFF2-40B4-BE49-F238E27FC236}">
                    <a16:creationId xmlns:a16="http://schemas.microsoft.com/office/drawing/2014/main" id="{B4F7EB87-0F7F-48BB-B046-779E823605C4}"/>
                  </a:ext>
                </a:extLst>
              </p:cNvPr>
              <p:cNvSpPr/>
              <p:nvPr/>
            </p:nvSpPr>
            <p:spPr>
              <a:xfrm>
                <a:off x="5246257" y="2117927"/>
                <a:ext cx="22056" cy="21691"/>
              </a:xfrm>
              <a:custGeom>
                <a:avLst/>
                <a:gdLst/>
                <a:ahLst/>
                <a:cxnLst/>
                <a:rect l="l" t="t" r="r" b="b"/>
                <a:pathLst>
                  <a:path w="604" h="594" extrusionOk="0">
                    <a:moveTo>
                      <a:pt x="307" y="1"/>
                    </a:moveTo>
                    <a:cubicBezTo>
                      <a:pt x="135" y="1"/>
                      <a:pt x="1" y="135"/>
                      <a:pt x="1" y="297"/>
                    </a:cubicBezTo>
                    <a:cubicBezTo>
                      <a:pt x="1" y="460"/>
                      <a:pt x="135" y="594"/>
                      <a:pt x="307" y="594"/>
                    </a:cubicBezTo>
                    <a:cubicBezTo>
                      <a:pt x="470" y="594"/>
                      <a:pt x="604" y="460"/>
                      <a:pt x="604" y="297"/>
                    </a:cubicBezTo>
                    <a:cubicBezTo>
                      <a:pt x="604" y="135"/>
                      <a:pt x="470" y="1"/>
                      <a:pt x="30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54" name="Google Shape;1662;p52">
                <a:extLst>
                  <a:ext uri="{FF2B5EF4-FFF2-40B4-BE49-F238E27FC236}">
                    <a16:creationId xmlns:a16="http://schemas.microsoft.com/office/drawing/2014/main" id="{81C97FEB-56DE-484F-A46A-D9319DF77E42}"/>
                  </a:ext>
                </a:extLst>
              </p:cNvPr>
              <p:cNvSpPr/>
              <p:nvPr/>
            </p:nvSpPr>
            <p:spPr>
              <a:xfrm>
                <a:off x="5246257" y="2147981"/>
                <a:ext cx="22056" cy="21691"/>
              </a:xfrm>
              <a:custGeom>
                <a:avLst/>
                <a:gdLst/>
                <a:ahLst/>
                <a:cxnLst/>
                <a:rect l="l" t="t" r="r" b="b"/>
                <a:pathLst>
                  <a:path w="604" h="594" extrusionOk="0">
                    <a:moveTo>
                      <a:pt x="307" y="1"/>
                    </a:moveTo>
                    <a:cubicBezTo>
                      <a:pt x="135" y="1"/>
                      <a:pt x="1" y="125"/>
                      <a:pt x="1" y="297"/>
                    </a:cubicBezTo>
                    <a:cubicBezTo>
                      <a:pt x="1" y="460"/>
                      <a:pt x="135" y="594"/>
                      <a:pt x="307" y="594"/>
                    </a:cubicBezTo>
                    <a:cubicBezTo>
                      <a:pt x="470" y="594"/>
                      <a:pt x="604" y="460"/>
                      <a:pt x="604" y="297"/>
                    </a:cubicBezTo>
                    <a:cubicBezTo>
                      <a:pt x="604" y="125"/>
                      <a:pt x="470" y="1"/>
                      <a:pt x="30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55" name="Google Shape;1663;p52">
                <a:extLst>
                  <a:ext uri="{FF2B5EF4-FFF2-40B4-BE49-F238E27FC236}">
                    <a16:creationId xmlns:a16="http://schemas.microsoft.com/office/drawing/2014/main" id="{EFB2EAB8-F212-4B1A-A22E-CC85B397E492}"/>
                  </a:ext>
                </a:extLst>
              </p:cNvPr>
              <p:cNvSpPr/>
              <p:nvPr/>
            </p:nvSpPr>
            <p:spPr>
              <a:xfrm>
                <a:off x="5410876" y="2406267"/>
                <a:ext cx="21691" cy="22020"/>
              </a:xfrm>
              <a:custGeom>
                <a:avLst/>
                <a:gdLst/>
                <a:ahLst/>
                <a:cxnLst/>
                <a:rect l="l" t="t" r="r" b="b"/>
                <a:pathLst>
                  <a:path w="594" h="603" extrusionOk="0">
                    <a:moveTo>
                      <a:pt x="297" y="0"/>
                    </a:moveTo>
                    <a:cubicBezTo>
                      <a:pt x="134" y="0"/>
                      <a:pt x="0" y="134"/>
                      <a:pt x="0" y="306"/>
                    </a:cubicBezTo>
                    <a:cubicBezTo>
                      <a:pt x="0" y="469"/>
                      <a:pt x="134" y="603"/>
                      <a:pt x="297" y="603"/>
                    </a:cubicBezTo>
                    <a:cubicBezTo>
                      <a:pt x="460" y="603"/>
                      <a:pt x="594" y="469"/>
                      <a:pt x="594" y="306"/>
                    </a:cubicBezTo>
                    <a:cubicBezTo>
                      <a:pt x="594" y="134"/>
                      <a:pt x="460" y="0"/>
                      <a:pt x="29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56" name="Google Shape;1664;p52">
                <a:extLst>
                  <a:ext uri="{FF2B5EF4-FFF2-40B4-BE49-F238E27FC236}">
                    <a16:creationId xmlns:a16="http://schemas.microsoft.com/office/drawing/2014/main" id="{EC2327C2-A571-4BF9-818C-EDA8D5CF914C}"/>
                  </a:ext>
                </a:extLst>
              </p:cNvPr>
              <p:cNvSpPr/>
              <p:nvPr/>
            </p:nvSpPr>
            <p:spPr>
              <a:xfrm>
                <a:off x="5440565" y="2406267"/>
                <a:ext cx="22056" cy="22020"/>
              </a:xfrm>
              <a:custGeom>
                <a:avLst/>
                <a:gdLst/>
                <a:ahLst/>
                <a:cxnLst/>
                <a:rect l="l" t="t" r="r" b="b"/>
                <a:pathLst>
                  <a:path w="604" h="603" extrusionOk="0">
                    <a:moveTo>
                      <a:pt x="307" y="0"/>
                    </a:moveTo>
                    <a:cubicBezTo>
                      <a:pt x="135" y="0"/>
                      <a:pt x="1" y="134"/>
                      <a:pt x="1" y="306"/>
                    </a:cubicBezTo>
                    <a:cubicBezTo>
                      <a:pt x="1" y="469"/>
                      <a:pt x="135" y="603"/>
                      <a:pt x="307" y="603"/>
                    </a:cubicBezTo>
                    <a:cubicBezTo>
                      <a:pt x="470" y="603"/>
                      <a:pt x="604" y="469"/>
                      <a:pt x="604" y="306"/>
                    </a:cubicBezTo>
                    <a:cubicBezTo>
                      <a:pt x="604" y="134"/>
                      <a:pt x="470" y="0"/>
                      <a:pt x="30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57" name="Google Shape;1665;p52">
                <a:extLst>
                  <a:ext uri="{FF2B5EF4-FFF2-40B4-BE49-F238E27FC236}">
                    <a16:creationId xmlns:a16="http://schemas.microsoft.com/office/drawing/2014/main" id="{E0C9C8BA-9CE5-4683-AC2D-A0DF55290D3E}"/>
                  </a:ext>
                </a:extLst>
              </p:cNvPr>
              <p:cNvSpPr/>
              <p:nvPr/>
            </p:nvSpPr>
            <p:spPr>
              <a:xfrm>
                <a:off x="5234024" y="2185740"/>
                <a:ext cx="132849" cy="45464"/>
              </a:xfrm>
              <a:custGeom>
                <a:avLst/>
                <a:gdLst/>
                <a:ahLst/>
                <a:cxnLst/>
                <a:rect l="l" t="t" r="r" b="b"/>
                <a:pathLst>
                  <a:path w="3638" h="1245" extrusionOk="0">
                    <a:moveTo>
                      <a:pt x="20" y="0"/>
                    </a:moveTo>
                    <a:lnTo>
                      <a:pt x="20" y="1005"/>
                    </a:lnTo>
                    <a:cubicBezTo>
                      <a:pt x="1" y="1130"/>
                      <a:pt x="97" y="1235"/>
                      <a:pt x="221" y="1244"/>
                    </a:cubicBezTo>
                    <a:lnTo>
                      <a:pt x="3418" y="1244"/>
                    </a:lnTo>
                    <a:cubicBezTo>
                      <a:pt x="3542" y="1235"/>
                      <a:pt x="3638" y="1130"/>
                      <a:pt x="3618" y="1005"/>
                    </a:cubicBezTo>
                    <a:cubicBezTo>
                      <a:pt x="3618" y="996"/>
                      <a:pt x="3618" y="986"/>
                      <a:pt x="3618" y="976"/>
                    </a:cubicBezTo>
                    <a:lnTo>
                      <a:pt x="361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58" name="Google Shape;1666;p52">
                <a:extLst>
                  <a:ext uri="{FF2B5EF4-FFF2-40B4-BE49-F238E27FC236}">
                    <a16:creationId xmlns:a16="http://schemas.microsoft.com/office/drawing/2014/main" id="{9C636B61-B62E-4D4A-9FAF-2A268D9D117E}"/>
                  </a:ext>
                </a:extLst>
              </p:cNvPr>
              <p:cNvSpPr/>
              <p:nvPr/>
            </p:nvSpPr>
            <p:spPr>
              <a:xfrm>
                <a:off x="5267583" y="2185740"/>
                <a:ext cx="99290" cy="45464"/>
              </a:xfrm>
              <a:custGeom>
                <a:avLst/>
                <a:gdLst/>
                <a:ahLst/>
                <a:cxnLst/>
                <a:rect l="l" t="t" r="r" b="b"/>
                <a:pathLst>
                  <a:path w="2719" h="1245" extrusionOk="0">
                    <a:moveTo>
                      <a:pt x="1" y="0"/>
                    </a:moveTo>
                    <a:lnTo>
                      <a:pt x="1" y="1244"/>
                    </a:lnTo>
                    <a:lnTo>
                      <a:pt x="2499" y="1244"/>
                    </a:lnTo>
                    <a:cubicBezTo>
                      <a:pt x="2623" y="1235"/>
                      <a:pt x="2719" y="1130"/>
                      <a:pt x="2699" y="1005"/>
                    </a:cubicBezTo>
                    <a:cubicBezTo>
                      <a:pt x="2699" y="996"/>
                      <a:pt x="2699" y="986"/>
                      <a:pt x="2699" y="976"/>
                    </a:cubicBezTo>
                    <a:lnTo>
                      <a:pt x="269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59" name="Google Shape;1667;p52">
                <a:extLst>
                  <a:ext uri="{FF2B5EF4-FFF2-40B4-BE49-F238E27FC236}">
                    <a16:creationId xmlns:a16="http://schemas.microsoft.com/office/drawing/2014/main" id="{FCB05743-375B-4C9B-890A-10E8B6A19B55}"/>
                  </a:ext>
                </a:extLst>
              </p:cNvPr>
              <p:cNvSpPr/>
              <p:nvPr/>
            </p:nvSpPr>
            <p:spPr>
              <a:xfrm>
                <a:off x="5479383" y="2306575"/>
                <a:ext cx="45464" cy="131863"/>
              </a:xfrm>
              <a:custGeom>
                <a:avLst/>
                <a:gdLst/>
                <a:ahLst/>
                <a:cxnLst/>
                <a:rect l="l" t="t" r="r" b="b"/>
                <a:pathLst>
                  <a:path w="1245" h="3611" extrusionOk="0">
                    <a:moveTo>
                      <a:pt x="1035" y="0"/>
                    </a:moveTo>
                    <a:cubicBezTo>
                      <a:pt x="1025" y="0"/>
                      <a:pt x="1015" y="1"/>
                      <a:pt x="1005" y="3"/>
                    </a:cubicBezTo>
                    <a:lnTo>
                      <a:pt x="0" y="3"/>
                    </a:lnTo>
                    <a:lnTo>
                      <a:pt x="0" y="3611"/>
                    </a:lnTo>
                    <a:lnTo>
                      <a:pt x="1005" y="3611"/>
                    </a:lnTo>
                    <a:lnTo>
                      <a:pt x="1005" y="3601"/>
                    </a:lnTo>
                    <a:cubicBezTo>
                      <a:pt x="1015" y="3603"/>
                      <a:pt x="1025" y="3603"/>
                      <a:pt x="1035" y="3603"/>
                    </a:cubicBezTo>
                    <a:cubicBezTo>
                      <a:pt x="1139" y="3603"/>
                      <a:pt x="1236" y="3514"/>
                      <a:pt x="1244" y="3400"/>
                    </a:cubicBezTo>
                    <a:lnTo>
                      <a:pt x="1244" y="203"/>
                    </a:lnTo>
                    <a:cubicBezTo>
                      <a:pt x="1236" y="90"/>
                      <a:pt x="1139" y="0"/>
                      <a:pt x="103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60" name="Google Shape;1668;p52">
                <a:extLst>
                  <a:ext uri="{FF2B5EF4-FFF2-40B4-BE49-F238E27FC236}">
                    <a16:creationId xmlns:a16="http://schemas.microsoft.com/office/drawing/2014/main" id="{063B388B-7653-4697-B261-E96CC2BC3D55}"/>
                  </a:ext>
                </a:extLst>
              </p:cNvPr>
              <p:cNvSpPr/>
              <p:nvPr/>
            </p:nvSpPr>
            <p:spPr>
              <a:xfrm>
                <a:off x="5479017" y="2339842"/>
                <a:ext cx="45829" cy="98341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2693" extrusionOk="0">
                    <a:moveTo>
                      <a:pt x="1" y="1"/>
                    </a:moveTo>
                    <a:lnTo>
                      <a:pt x="1" y="2690"/>
                    </a:lnTo>
                    <a:lnTo>
                      <a:pt x="1015" y="2690"/>
                    </a:lnTo>
                    <a:cubicBezTo>
                      <a:pt x="1025" y="2692"/>
                      <a:pt x="1035" y="2692"/>
                      <a:pt x="1045" y="2692"/>
                    </a:cubicBezTo>
                    <a:cubicBezTo>
                      <a:pt x="1149" y="2692"/>
                      <a:pt x="1246" y="2603"/>
                      <a:pt x="1254" y="2489"/>
                    </a:cubicBez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61" name="Google Shape;1669;p52">
                <a:extLst>
                  <a:ext uri="{FF2B5EF4-FFF2-40B4-BE49-F238E27FC236}">
                    <a16:creationId xmlns:a16="http://schemas.microsoft.com/office/drawing/2014/main" id="{1D646141-51C9-48CC-8F0A-D60EEC119133}"/>
                  </a:ext>
                </a:extLst>
              </p:cNvPr>
              <p:cNvSpPr/>
              <p:nvPr/>
            </p:nvSpPr>
            <p:spPr>
              <a:xfrm>
                <a:off x="5600291" y="2147652"/>
                <a:ext cx="132849" cy="45464"/>
              </a:xfrm>
              <a:custGeom>
                <a:avLst/>
                <a:gdLst/>
                <a:ahLst/>
                <a:cxnLst/>
                <a:rect l="l" t="t" r="r" b="b"/>
                <a:pathLst>
                  <a:path w="3638" h="1245" extrusionOk="0">
                    <a:moveTo>
                      <a:pt x="221" y="0"/>
                    </a:moveTo>
                    <a:cubicBezTo>
                      <a:pt x="96" y="10"/>
                      <a:pt x="1" y="115"/>
                      <a:pt x="20" y="239"/>
                    </a:cubicBezTo>
                    <a:cubicBezTo>
                      <a:pt x="20" y="249"/>
                      <a:pt x="10" y="258"/>
                      <a:pt x="20" y="268"/>
                    </a:cubicBezTo>
                    <a:lnTo>
                      <a:pt x="20" y="1244"/>
                    </a:lnTo>
                    <a:lnTo>
                      <a:pt x="3618" y="1244"/>
                    </a:lnTo>
                    <a:lnTo>
                      <a:pt x="3618" y="239"/>
                    </a:lnTo>
                    <a:cubicBezTo>
                      <a:pt x="3637" y="115"/>
                      <a:pt x="3542" y="10"/>
                      <a:pt x="341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62" name="Google Shape;1670;p52">
                <a:extLst>
                  <a:ext uri="{FF2B5EF4-FFF2-40B4-BE49-F238E27FC236}">
                    <a16:creationId xmlns:a16="http://schemas.microsoft.com/office/drawing/2014/main" id="{506BC78C-D5B1-4B89-A9B7-CBEDB4AA11F2}"/>
                  </a:ext>
                </a:extLst>
              </p:cNvPr>
              <p:cNvSpPr/>
              <p:nvPr/>
            </p:nvSpPr>
            <p:spPr>
              <a:xfrm>
                <a:off x="5600291" y="2147652"/>
                <a:ext cx="99290" cy="45793"/>
              </a:xfrm>
              <a:custGeom>
                <a:avLst/>
                <a:gdLst/>
                <a:ahLst/>
                <a:cxnLst/>
                <a:rect l="l" t="t" r="r" b="b"/>
                <a:pathLst>
                  <a:path w="2719" h="1254" extrusionOk="0">
                    <a:moveTo>
                      <a:pt x="221" y="0"/>
                    </a:moveTo>
                    <a:cubicBezTo>
                      <a:pt x="96" y="10"/>
                      <a:pt x="1" y="115"/>
                      <a:pt x="20" y="239"/>
                    </a:cubicBezTo>
                    <a:cubicBezTo>
                      <a:pt x="20" y="249"/>
                      <a:pt x="10" y="258"/>
                      <a:pt x="20" y="278"/>
                    </a:cubicBezTo>
                    <a:lnTo>
                      <a:pt x="20" y="1254"/>
                    </a:lnTo>
                    <a:lnTo>
                      <a:pt x="2719" y="1254"/>
                    </a:lnTo>
                    <a:lnTo>
                      <a:pt x="271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63" name="Google Shape;1671;p52">
                <a:extLst>
                  <a:ext uri="{FF2B5EF4-FFF2-40B4-BE49-F238E27FC236}">
                    <a16:creationId xmlns:a16="http://schemas.microsoft.com/office/drawing/2014/main" id="{4D1A9A88-AF98-4C93-AE69-C87FFB9C74EC}"/>
                  </a:ext>
                </a:extLst>
              </p:cNvPr>
              <p:cNvSpPr/>
              <p:nvPr/>
            </p:nvSpPr>
            <p:spPr>
              <a:xfrm>
                <a:off x="5443742" y="1940381"/>
                <a:ext cx="45464" cy="131900"/>
              </a:xfrm>
              <a:custGeom>
                <a:avLst/>
                <a:gdLst/>
                <a:ahLst/>
                <a:cxnLst/>
                <a:rect l="l" t="t" r="r" b="b"/>
                <a:pathLst>
                  <a:path w="1245" h="3612" extrusionOk="0">
                    <a:moveTo>
                      <a:pt x="239" y="1"/>
                    </a:moveTo>
                    <a:lnTo>
                      <a:pt x="239" y="10"/>
                    </a:lnTo>
                    <a:cubicBezTo>
                      <a:pt x="229" y="9"/>
                      <a:pt x="220" y="8"/>
                      <a:pt x="210" y="8"/>
                    </a:cubicBezTo>
                    <a:cubicBezTo>
                      <a:pt x="106" y="8"/>
                      <a:pt x="9" y="98"/>
                      <a:pt x="0" y="211"/>
                    </a:cubicBezTo>
                    <a:lnTo>
                      <a:pt x="0" y="3408"/>
                    </a:lnTo>
                    <a:cubicBezTo>
                      <a:pt x="9" y="3522"/>
                      <a:pt x="106" y="3611"/>
                      <a:pt x="210" y="3611"/>
                    </a:cubicBezTo>
                    <a:cubicBezTo>
                      <a:pt x="220" y="3611"/>
                      <a:pt x="229" y="3611"/>
                      <a:pt x="239" y="3609"/>
                    </a:cubicBezTo>
                    <a:lnTo>
                      <a:pt x="1244" y="3609"/>
                    </a:lnTo>
                    <a:lnTo>
                      <a:pt x="124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64" name="Google Shape;1672;p52">
                <a:extLst>
                  <a:ext uri="{FF2B5EF4-FFF2-40B4-BE49-F238E27FC236}">
                    <a16:creationId xmlns:a16="http://schemas.microsoft.com/office/drawing/2014/main" id="{E5A4E01A-9026-46D9-AE33-1C3A5148BD18}"/>
                  </a:ext>
                </a:extLst>
              </p:cNvPr>
              <p:cNvSpPr/>
              <p:nvPr/>
            </p:nvSpPr>
            <p:spPr>
              <a:xfrm>
                <a:off x="5443742" y="1940381"/>
                <a:ext cx="45793" cy="98596"/>
              </a:xfrm>
              <a:custGeom>
                <a:avLst/>
                <a:gdLst/>
                <a:ahLst/>
                <a:cxnLst/>
                <a:rect l="l" t="t" r="r" b="b"/>
                <a:pathLst>
                  <a:path w="1254" h="2700" extrusionOk="0">
                    <a:moveTo>
                      <a:pt x="249" y="1"/>
                    </a:moveTo>
                    <a:lnTo>
                      <a:pt x="239" y="10"/>
                    </a:lnTo>
                    <a:cubicBezTo>
                      <a:pt x="229" y="9"/>
                      <a:pt x="220" y="8"/>
                      <a:pt x="210" y="8"/>
                    </a:cubicBezTo>
                    <a:cubicBezTo>
                      <a:pt x="106" y="8"/>
                      <a:pt x="9" y="98"/>
                      <a:pt x="0" y="211"/>
                    </a:cubicBezTo>
                    <a:lnTo>
                      <a:pt x="0" y="2700"/>
                    </a:lnTo>
                    <a:lnTo>
                      <a:pt x="1254" y="2700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84" name="Google Shape;969;p43">
              <a:extLst>
                <a:ext uri="{FF2B5EF4-FFF2-40B4-BE49-F238E27FC236}">
                  <a16:creationId xmlns:a16="http://schemas.microsoft.com/office/drawing/2014/main" id="{0E7E6A73-1037-43A0-A533-B65C56C7072A}"/>
                </a:ext>
              </a:extLst>
            </p:cNvPr>
            <p:cNvGrpSpPr/>
            <p:nvPr/>
          </p:nvGrpSpPr>
          <p:grpSpPr>
            <a:xfrm>
              <a:off x="1398038" y="1549908"/>
              <a:ext cx="496364" cy="503824"/>
              <a:chOff x="4758032" y="1693503"/>
              <a:chExt cx="528861" cy="526168"/>
            </a:xfrm>
          </p:grpSpPr>
          <p:sp>
            <p:nvSpPr>
              <p:cNvPr id="102" name="Google Shape;970;p43">
                <a:extLst>
                  <a:ext uri="{FF2B5EF4-FFF2-40B4-BE49-F238E27FC236}">
                    <a16:creationId xmlns:a16="http://schemas.microsoft.com/office/drawing/2014/main" id="{8104F2C3-57E7-4E2B-BF1E-07C21BF4474E}"/>
                  </a:ext>
                </a:extLst>
              </p:cNvPr>
              <p:cNvSpPr/>
              <p:nvPr/>
            </p:nvSpPr>
            <p:spPr>
              <a:xfrm>
                <a:off x="4758032" y="1785519"/>
                <a:ext cx="434152" cy="434152"/>
              </a:xfrm>
              <a:custGeom>
                <a:avLst/>
                <a:gdLst/>
                <a:ahLst/>
                <a:cxnLst/>
                <a:rect l="l" t="t" r="r" b="b"/>
                <a:pathLst>
                  <a:path w="11286" h="11286" extrusionOk="0">
                    <a:moveTo>
                      <a:pt x="5639" y="0"/>
                    </a:moveTo>
                    <a:cubicBezTo>
                      <a:pt x="2525" y="0"/>
                      <a:pt x="0" y="2525"/>
                      <a:pt x="0" y="5646"/>
                    </a:cubicBezTo>
                    <a:cubicBezTo>
                      <a:pt x="0" y="8760"/>
                      <a:pt x="2525" y="11285"/>
                      <a:pt x="5639" y="11285"/>
                    </a:cubicBezTo>
                    <a:cubicBezTo>
                      <a:pt x="8761" y="11285"/>
                      <a:pt x="11285" y="8760"/>
                      <a:pt x="11285" y="5646"/>
                    </a:cubicBezTo>
                    <a:cubicBezTo>
                      <a:pt x="11285" y="2525"/>
                      <a:pt x="8761" y="0"/>
                      <a:pt x="5639" y="0"/>
                    </a:cubicBezTo>
                    <a:close/>
                  </a:path>
                </a:pathLst>
              </a:custGeom>
              <a:solidFill>
                <a:srgbClr val="912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3" name="Google Shape;971;p43">
                <a:extLst>
                  <a:ext uri="{FF2B5EF4-FFF2-40B4-BE49-F238E27FC236}">
                    <a16:creationId xmlns:a16="http://schemas.microsoft.com/office/drawing/2014/main" id="{EAE38322-E9AF-4A87-BE6C-786BC09AA20C}"/>
                  </a:ext>
                </a:extLst>
              </p:cNvPr>
              <p:cNvSpPr/>
              <p:nvPr/>
            </p:nvSpPr>
            <p:spPr>
              <a:xfrm>
                <a:off x="4974955" y="1993901"/>
                <a:ext cx="217230" cy="17388"/>
              </a:xfrm>
              <a:custGeom>
                <a:avLst/>
                <a:gdLst/>
                <a:ahLst/>
                <a:cxnLst/>
                <a:rect l="l" t="t" r="r" b="b"/>
                <a:pathLst>
                  <a:path w="5647" h="452" extrusionOk="0">
                    <a:moveTo>
                      <a:pt x="0" y="0"/>
                    </a:moveTo>
                    <a:lnTo>
                      <a:pt x="0" y="451"/>
                    </a:lnTo>
                    <a:lnTo>
                      <a:pt x="5639" y="451"/>
                    </a:lnTo>
                    <a:cubicBezTo>
                      <a:pt x="5639" y="375"/>
                      <a:pt x="5646" y="305"/>
                      <a:pt x="5646" y="229"/>
                    </a:cubicBezTo>
                    <a:cubicBezTo>
                      <a:pt x="5646" y="153"/>
                      <a:pt x="5646" y="76"/>
                      <a:pt x="5639" y="0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4" name="Google Shape;972;p43">
                <a:extLst>
                  <a:ext uri="{FF2B5EF4-FFF2-40B4-BE49-F238E27FC236}">
                    <a16:creationId xmlns:a16="http://schemas.microsoft.com/office/drawing/2014/main" id="{D8C531F3-EC9B-48F9-A3D4-2BBF39BF1CE7}"/>
                  </a:ext>
                </a:extLst>
              </p:cNvPr>
              <p:cNvSpPr/>
              <p:nvPr/>
            </p:nvSpPr>
            <p:spPr>
              <a:xfrm>
                <a:off x="5157448" y="1693503"/>
                <a:ext cx="129445" cy="126714"/>
              </a:xfrm>
              <a:custGeom>
                <a:avLst/>
                <a:gdLst/>
                <a:ahLst/>
                <a:cxnLst/>
                <a:rect l="l" t="t" r="r" b="b"/>
                <a:pathLst>
                  <a:path w="3365" h="3294" extrusionOk="0">
                    <a:moveTo>
                      <a:pt x="2029" y="0"/>
                    </a:moveTo>
                    <a:cubicBezTo>
                      <a:pt x="1974" y="0"/>
                      <a:pt x="1918" y="21"/>
                      <a:pt x="1873" y="68"/>
                    </a:cubicBezTo>
                    <a:lnTo>
                      <a:pt x="202" y="1740"/>
                    </a:lnTo>
                    <a:cubicBezTo>
                      <a:pt x="70" y="1865"/>
                      <a:pt x="1" y="2038"/>
                      <a:pt x="1" y="2219"/>
                    </a:cubicBezTo>
                    <a:lnTo>
                      <a:pt x="1" y="3294"/>
                    </a:lnTo>
                    <a:lnTo>
                      <a:pt x="1069" y="3294"/>
                    </a:lnTo>
                    <a:cubicBezTo>
                      <a:pt x="1249" y="3294"/>
                      <a:pt x="1423" y="3224"/>
                      <a:pt x="1547" y="3099"/>
                    </a:cubicBezTo>
                    <a:lnTo>
                      <a:pt x="3226" y="1421"/>
                    </a:lnTo>
                    <a:cubicBezTo>
                      <a:pt x="3365" y="1282"/>
                      <a:pt x="3268" y="1039"/>
                      <a:pt x="3066" y="1039"/>
                    </a:cubicBezTo>
                    <a:lnTo>
                      <a:pt x="2255" y="1039"/>
                    </a:lnTo>
                    <a:lnTo>
                      <a:pt x="2255" y="228"/>
                    </a:lnTo>
                    <a:cubicBezTo>
                      <a:pt x="2255" y="92"/>
                      <a:pt x="2144" y="0"/>
                      <a:pt x="2029" y="0"/>
                    </a:cubicBezTo>
                    <a:close/>
                  </a:path>
                </a:pathLst>
              </a:custGeom>
              <a:solidFill>
                <a:srgbClr val="528C9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5" name="Google Shape;973;p43">
                <a:extLst>
                  <a:ext uri="{FF2B5EF4-FFF2-40B4-BE49-F238E27FC236}">
                    <a16:creationId xmlns:a16="http://schemas.microsoft.com/office/drawing/2014/main" id="{AAA5F952-132A-4099-BAED-6422B8F32B34}"/>
                  </a:ext>
                </a:extLst>
              </p:cNvPr>
              <p:cNvSpPr/>
              <p:nvPr/>
            </p:nvSpPr>
            <p:spPr>
              <a:xfrm>
                <a:off x="5157448" y="1693503"/>
                <a:ext cx="86938" cy="126714"/>
              </a:xfrm>
              <a:custGeom>
                <a:avLst/>
                <a:gdLst/>
                <a:ahLst/>
                <a:cxnLst/>
                <a:rect l="l" t="t" r="r" b="b"/>
                <a:pathLst>
                  <a:path w="2260" h="3294" extrusionOk="0">
                    <a:moveTo>
                      <a:pt x="2031" y="0"/>
                    </a:moveTo>
                    <a:cubicBezTo>
                      <a:pt x="1975" y="0"/>
                      <a:pt x="1918" y="21"/>
                      <a:pt x="1873" y="68"/>
                    </a:cubicBezTo>
                    <a:lnTo>
                      <a:pt x="202" y="1740"/>
                    </a:lnTo>
                    <a:cubicBezTo>
                      <a:pt x="70" y="1865"/>
                      <a:pt x="1" y="2038"/>
                      <a:pt x="1" y="2219"/>
                    </a:cubicBezTo>
                    <a:lnTo>
                      <a:pt x="1" y="3294"/>
                    </a:lnTo>
                    <a:lnTo>
                      <a:pt x="2255" y="1039"/>
                    </a:lnTo>
                    <a:lnTo>
                      <a:pt x="2255" y="228"/>
                    </a:lnTo>
                    <a:cubicBezTo>
                      <a:pt x="2260" y="92"/>
                      <a:pt x="2147" y="0"/>
                      <a:pt x="2031" y="0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6" name="Google Shape;974;p43">
                <a:extLst>
                  <a:ext uri="{FF2B5EF4-FFF2-40B4-BE49-F238E27FC236}">
                    <a16:creationId xmlns:a16="http://schemas.microsoft.com/office/drawing/2014/main" id="{EE656DEF-31D8-4999-A5A9-1237C24A71E9}"/>
                  </a:ext>
                </a:extLst>
              </p:cNvPr>
              <p:cNvSpPr/>
              <p:nvPr/>
            </p:nvSpPr>
            <p:spPr>
              <a:xfrm>
                <a:off x="4810041" y="1837528"/>
                <a:ext cx="330096" cy="330096"/>
              </a:xfrm>
              <a:custGeom>
                <a:avLst/>
                <a:gdLst/>
                <a:ahLst/>
                <a:cxnLst/>
                <a:rect l="l" t="t" r="r" b="b"/>
                <a:pathLst>
                  <a:path w="8581" h="8581" extrusionOk="0">
                    <a:moveTo>
                      <a:pt x="4287" y="1"/>
                    </a:moveTo>
                    <a:cubicBezTo>
                      <a:pt x="1922" y="1"/>
                      <a:pt x="1" y="1922"/>
                      <a:pt x="1" y="4294"/>
                    </a:cubicBezTo>
                    <a:cubicBezTo>
                      <a:pt x="1" y="6659"/>
                      <a:pt x="1922" y="8581"/>
                      <a:pt x="4287" y="8581"/>
                    </a:cubicBezTo>
                    <a:cubicBezTo>
                      <a:pt x="6659" y="8581"/>
                      <a:pt x="8581" y="6659"/>
                      <a:pt x="8581" y="4294"/>
                    </a:cubicBezTo>
                    <a:cubicBezTo>
                      <a:pt x="8581" y="1922"/>
                      <a:pt x="6659" y="1"/>
                      <a:pt x="428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7" name="Google Shape;975;p43">
                <a:extLst>
                  <a:ext uri="{FF2B5EF4-FFF2-40B4-BE49-F238E27FC236}">
                    <a16:creationId xmlns:a16="http://schemas.microsoft.com/office/drawing/2014/main" id="{4E473B0B-5728-4677-B268-7476D9B9A985}"/>
                  </a:ext>
                </a:extLst>
              </p:cNvPr>
              <p:cNvSpPr/>
              <p:nvPr/>
            </p:nvSpPr>
            <p:spPr>
              <a:xfrm>
                <a:off x="4974955" y="1993901"/>
                <a:ext cx="165182" cy="17388"/>
              </a:xfrm>
              <a:custGeom>
                <a:avLst/>
                <a:gdLst/>
                <a:ahLst/>
                <a:cxnLst/>
                <a:rect l="l" t="t" r="r" b="b"/>
                <a:pathLst>
                  <a:path w="4294" h="452" extrusionOk="0">
                    <a:moveTo>
                      <a:pt x="0" y="0"/>
                    </a:moveTo>
                    <a:lnTo>
                      <a:pt x="0" y="451"/>
                    </a:lnTo>
                    <a:lnTo>
                      <a:pt x="4280" y="451"/>
                    </a:lnTo>
                    <a:cubicBezTo>
                      <a:pt x="4280" y="375"/>
                      <a:pt x="4294" y="305"/>
                      <a:pt x="4294" y="229"/>
                    </a:cubicBezTo>
                    <a:cubicBezTo>
                      <a:pt x="4294" y="153"/>
                      <a:pt x="4287" y="76"/>
                      <a:pt x="4280" y="0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8" name="Google Shape;976;p43">
                <a:extLst>
                  <a:ext uri="{FF2B5EF4-FFF2-40B4-BE49-F238E27FC236}">
                    <a16:creationId xmlns:a16="http://schemas.microsoft.com/office/drawing/2014/main" id="{F2F95F9C-71BB-4E52-A61D-6341B6B596B8}"/>
                  </a:ext>
                </a:extLst>
              </p:cNvPr>
              <p:cNvSpPr/>
              <p:nvPr/>
            </p:nvSpPr>
            <p:spPr>
              <a:xfrm>
                <a:off x="4853549" y="1881035"/>
                <a:ext cx="243119" cy="243119"/>
              </a:xfrm>
              <a:custGeom>
                <a:avLst/>
                <a:gdLst/>
                <a:ahLst/>
                <a:cxnLst/>
                <a:rect l="l" t="t" r="r" b="b"/>
                <a:pathLst>
                  <a:path w="6320" h="6320" extrusionOk="0">
                    <a:moveTo>
                      <a:pt x="3156" y="0"/>
                    </a:moveTo>
                    <a:cubicBezTo>
                      <a:pt x="1415" y="0"/>
                      <a:pt x="0" y="1415"/>
                      <a:pt x="0" y="3163"/>
                    </a:cubicBezTo>
                    <a:cubicBezTo>
                      <a:pt x="0" y="4904"/>
                      <a:pt x="1415" y="6319"/>
                      <a:pt x="3156" y="6319"/>
                    </a:cubicBezTo>
                    <a:cubicBezTo>
                      <a:pt x="4904" y="6319"/>
                      <a:pt x="6319" y="4904"/>
                      <a:pt x="6319" y="3163"/>
                    </a:cubicBezTo>
                    <a:cubicBezTo>
                      <a:pt x="6319" y="1415"/>
                      <a:pt x="4904" y="0"/>
                      <a:pt x="3156" y="0"/>
                    </a:cubicBezTo>
                    <a:close/>
                  </a:path>
                </a:pathLst>
              </a:custGeom>
              <a:solidFill>
                <a:srgbClr val="912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9" name="Google Shape;977;p43">
                <a:extLst>
                  <a:ext uri="{FF2B5EF4-FFF2-40B4-BE49-F238E27FC236}">
                    <a16:creationId xmlns:a16="http://schemas.microsoft.com/office/drawing/2014/main" id="{6F48BA10-6720-4755-92A7-CDDA31891728}"/>
                  </a:ext>
                </a:extLst>
              </p:cNvPr>
              <p:cNvSpPr/>
              <p:nvPr/>
            </p:nvSpPr>
            <p:spPr>
              <a:xfrm>
                <a:off x="4974955" y="1993901"/>
                <a:ext cx="121713" cy="17388"/>
              </a:xfrm>
              <a:custGeom>
                <a:avLst/>
                <a:gdLst/>
                <a:ahLst/>
                <a:cxnLst/>
                <a:rect l="l" t="t" r="r" b="b"/>
                <a:pathLst>
                  <a:path w="3164" h="452" extrusionOk="0">
                    <a:moveTo>
                      <a:pt x="0" y="0"/>
                    </a:moveTo>
                    <a:lnTo>
                      <a:pt x="0" y="451"/>
                    </a:lnTo>
                    <a:lnTo>
                      <a:pt x="3149" y="451"/>
                    </a:lnTo>
                    <a:cubicBezTo>
                      <a:pt x="3156" y="375"/>
                      <a:pt x="3163" y="305"/>
                      <a:pt x="3163" y="229"/>
                    </a:cubicBezTo>
                    <a:cubicBezTo>
                      <a:pt x="3163" y="153"/>
                      <a:pt x="3156" y="76"/>
                      <a:pt x="3149" y="0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0" name="Google Shape;978;p43">
                <a:extLst>
                  <a:ext uri="{FF2B5EF4-FFF2-40B4-BE49-F238E27FC236}">
                    <a16:creationId xmlns:a16="http://schemas.microsoft.com/office/drawing/2014/main" id="{7F5B806F-C7EF-4684-87AC-9862EA7FCAB5}"/>
                  </a:ext>
                </a:extLst>
              </p:cNvPr>
              <p:cNvSpPr/>
              <p:nvPr/>
            </p:nvSpPr>
            <p:spPr>
              <a:xfrm>
                <a:off x="4905558" y="1933044"/>
                <a:ext cx="139063" cy="139063"/>
              </a:xfrm>
              <a:custGeom>
                <a:avLst/>
                <a:gdLst/>
                <a:ahLst/>
                <a:cxnLst/>
                <a:rect l="l" t="t" r="r" b="b"/>
                <a:pathLst>
                  <a:path w="3615" h="3615" extrusionOk="0">
                    <a:moveTo>
                      <a:pt x="1804" y="1"/>
                    </a:moveTo>
                    <a:cubicBezTo>
                      <a:pt x="812" y="1"/>
                      <a:pt x="1" y="812"/>
                      <a:pt x="1" y="1811"/>
                    </a:cubicBezTo>
                    <a:cubicBezTo>
                      <a:pt x="1" y="2803"/>
                      <a:pt x="812" y="3614"/>
                      <a:pt x="1804" y="3614"/>
                    </a:cubicBezTo>
                    <a:cubicBezTo>
                      <a:pt x="2803" y="3614"/>
                      <a:pt x="3615" y="2803"/>
                      <a:pt x="3615" y="1811"/>
                    </a:cubicBezTo>
                    <a:cubicBezTo>
                      <a:pt x="3615" y="812"/>
                      <a:pt x="2803" y="1"/>
                      <a:pt x="180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1" name="Google Shape;979;p43">
                <a:extLst>
                  <a:ext uri="{FF2B5EF4-FFF2-40B4-BE49-F238E27FC236}">
                    <a16:creationId xmlns:a16="http://schemas.microsoft.com/office/drawing/2014/main" id="{905E641D-A24A-4B50-AC91-2D41EF378395}"/>
                  </a:ext>
                </a:extLst>
              </p:cNvPr>
              <p:cNvSpPr/>
              <p:nvPr/>
            </p:nvSpPr>
            <p:spPr>
              <a:xfrm>
                <a:off x="4974955" y="1993901"/>
                <a:ext cx="69935" cy="17388"/>
              </a:xfrm>
              <a:custGeom>
                <a:avLst/>
                <a:gdLst/>
                <a:ahLst/>
                <a:cxnLst/>
                <a:rect l="l" t="t" r="r" b="b"/>
                <a:pathLst>
                  <a:path w="1818" h="452" extrusionOk="0">
                    <a:moveTo>
                      <a:pt x="0" y="0"/>
                    </a:moveTo>
                    <a:lnTo>
                      <a:pt x="0" y="451"/>
                    </a:lnTo>
                    <a:lnTo>
                      <a:pt x="1797" y="451"/>
                    </a:lnTo>
                    <a:cubicBezTo>
                      <a:pt x="1818" y="305"/>
                      <a:pt x="1818" y="153"/>
                      <a:pt x="1797" y="0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2" name="Google Shape;980;p43">
                <a:extLst>
                  <a:ext uri="{FF2B5EF4-FFF2-40B4-BE49-F238E27FC236}">
                    <a16:creationId xmlns:a16="http://schemas.microsoft.com/office/drawing/2014/main" id="{391A471B-C94B-445E-9742-C2B96DF9DB56}"/>
                  </a:ext>
                </a:extLst>
              </p:cNvPr>
              <p:cNvSpPr/>
              <p:nvPr/>
            </p:nvSpPr>
            <p:spPr>
              <a:xfrm>
                <a:off x="4949065" y="1976552"/>
                <a:ext cx="52047" cy="52047"/>
              </a:xfrm>
              <a:custGeom>
                <a:avLst/>
                <a:gdLst/>
                <a:ahLst/>
                <a:cxnLst/>
                <a:rect l="l" t="t" r="r" b="b"/>
                <a:pathLst>
                  <a:path w="1353" h="1353" extrusionOk="0">
                    <a:moveTo>
                      <a:pt x="673" y="0"/>
                    </a:moveTo>
                    <a:cubicBezTo>
                      <a:pt x="299" y="0"/>
                      <a:pt x="0" y="306"/>
                      <a:pt x="0" y="680"/>
                    </a:cubicBezTo>
                    <a:cubicBezTo>
                      <a:pt x="0" y="1055"/>
                      <a:pt x="299" y="1353"/>
                      <a:pt x="673" y="1353"/>
                    </a:cubicBezTo>
                    <a:cubicBezTo>
                      <a:pt x="1048" y="1353"/>
                      <a:pt x="1353" y="1055"/>
                      <a:pt x="1353" y="680"/>
                    </a:cubicBezTo>
                    <a:cubicBezTo>
                      <a:pt x="1353" y="306"/>
                      <a:pt x="1048" y="0"/>
                      <a:pt x="673" y="0"/>
                    </a:cubicBezTo>
                    <a:close/>
                  </a:path>
                </a:pathLst>
              </a:custGeom>
              <a:solidFill>
                <a:srgbClr val="912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3" name="Google Shape;981;p43">
                <a:extLst>
                  <a:ext uri="{FF2B5EF4-FFF2-40B4-BE49-F238E27FC236}">
                    <a16:creationId xmlns:a16="http://schemas.microsoft.com/office/drawing/2014/main" id="{7CCF22D8-714D-4FBB-9C2F-85810E9C6060}"/>
                  </a:ext>
                </a:extLst>
              </p:cNvPr>
              <p:cNvSpPr/>
              <p:nvPr/>
            </p:nvSpPr>
            <p:spPr>
              <a:xfrm>
                <a:off x="4974955" y="1993901"/>
                <a:ext cx="26697" cy="17388"/>
              </a:xfrm>
              <a:custGeom>
                <a:avLst/>
                <a:gdLst/>
                <a:ahLst/>
                <a:cxnLst/>
                <a:rect l="l" t="t" r="r" b="b"/>
                <a:pathLst>
                  <a:path w="694" h="452" extrusionOk="0">
                    <a:moveTo>
                      <a:pt x="0" y="0"/>
                    </a:moveTo>
                    <a:lnTo>
                      <a:pt x="0" y="451"/>
                    </a:lnTo>
                    <a:lnTo>
                      <a:pt x="638" y="451"/>
                    </a:lnTo>
                    <a:cubicBezTo>
                      <a:pt x="694" y="305"/>
                      <a:pt x="694" y="146"/>
                      <a:pt x="638" y="0"/>
                    </a:cubicBezTo>
                    <a:close/>
                  </a:path>
                </a:pathLst>
              </a:custGeom>
              <a:solidFill>
                <a:srgbClr val="8282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4" name="Google Shape;982;p43">
                <a:extLst>
                  <a:ext uri="{FF2B5EF4-FFF2-40B4-BE49-F238E27FC236}">
                    <a16:creationId xmlns:a16="http://schemas.microsoft.com/office/drawing/2014/main" id="{4DCC5EB4-F59A-4B02-B9E8-40F253CF2E15}"/>
                  </a:ext>
                </a:extLst>
              </p:cNvPr>
              <p:cNvSpPr/>
              <p:nvPr/>
            </p:nvSpPr>
            <p:spPr>
              <a:xfrm>
                <a:off x="4962683" y="1952778"/>
                <a:ext cx="62203" cy="58587"/>
              </a:xfrm>
              <a:custGeom>
                <a:avLst/>
                <a:gdLst/>
                <a:ahLst/>
                <a:cxnLst/>
                <a:rect l="l" t="t" r="r" b="b"/>
                <a:pathLst>
                  <a:path w="1617" h="1523" extrusionOk="0">
                    <a:moveTo>
                      <a:pt x="1297" y="1"/>
                    </a:moveTo>
                    <a:lnTo>
                      <a:pt x="160" y="1132"/>
                    </a:lnTo>
                    <a:cubicBezTo>
                      <a:pt x="0" y="1296"/>
                      <a:pt x="150" y="1522"/>
                      <a:pt x="323" y="1522"/>
                    </a:cubicBezTo>
                    <a:cubicBezTo>
                      <a:pt x="375" y="1522"/>
                      <a:pt x="430" y="1501"/>
                      <a:pt x="479" y="1451"/>
                    </a:cubicBezTo>
                    <a:lnTo>
                      <a:pt x="1616" y="320"/>
                    </a:lnTo>
                    <a:lnTo>
                      <a:pt x="1297" y="1"/>
                    </a:lnTo>
                    <a:close/>
                  </a:path>
                </a:pathLst>
              </a:custGeom>
              <a:solidFill>
                <a:srgbClr val="FFA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5" name="Google Shape;983;p43">
                <a:extLst>
                  <a:ext uri="{FF2B5EF4-FFF2-40B4-BE49-F238E27FC236}">
                    <a16:creationId xmlns:a16="http://schemas.microsoft.com/office/drawing/2014/main" id="{BE61F5C1-7B52-44D7-8C14-AA786475A105}"/>
                  </a:ext>
                </a:extLst>
              </p:cNvPr>
              <p:cNvSpPr/>
              <p:nvPr/>
            </p:nvSpPr>
            <p:spPr>
              <a:xfrm>
                <a:off x="5002421" y="1711506"/>
                <a:ext cx="267315" cy="260814"/>
              </a:xfrm>
              <a:custGeom>
                <a:avLst/>
                <a:gdLst/>
                <a:ahLst/>
                <a:cxnLst/>
                <a:rect l="l" t="t" r="r" b="b"/>
                <a:pathLst>
                  <a:path w="6949" h="6780" extrusionOk="0">
                    <a:moveTo>
                      <a:pt x="6625" y="1"/>
                    </a:moveTo>
                    <a:cubicBezTo>
                      <a:pt x="6572" y="1"/>
                      <a:pt x="6516" y="22"/>
                      <a:pt x="6465" y="72"/>
                    </a:cubicBezTo>
                    <a:lnTo>
                      <a:pt x="146" y="6391"/>
                    </a:lnTo>
                    <a:cubicBezTo>
                      <a:pt x="1" y="6537"/>
                      <a:pt x="105" y="6779"/>
                      <a:pt x="306" y="6779"/>
                    </a:cubicBezTo>
                    <a:cubicBezTo>
                      <a:pt x="368" y="6772"/>
                      <a:pt x="424" y="6752"/>
                      <a:pt x="465" y="6710"/>
                    </a:cubicBezTo>
                    <a:lnTo>
                      <a:pt x="6784" y="391"/>
                    </a:lnTo>
                    <a:cubicBezTo>
                      <a:pt x="6949" y="226"/>
                      <a:pt x="6800" y="1"/>
                      <a:pt x="6625" y="1"/>
                    </a:cubicBezTo>
                    <a:close/>
                  </a:path>
                </a:pathLst>
              </a:custGeom>
              <a:solidFill>
                <a:srgbClr val="00545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5" name="Google Shape;1193;p45">
              <a:extLst>
                <a:ext uri="{FF2B5EF4-FFF2-40B4-BE49-F238E27FC236}">
                  <a16:creationId xmlns:a16="http://schemas.microsoft.com/office/drawing/2014/main" id="{C70443AF-E262-4766-9E5B-272E7DE07CE8}"/>
                </a:ext>
              </a:extLst>
            </p:cNvPr>
            <p:cNvGrpSpPr/>
            <p:nvPr/>
          </p:nvGrpSpPr>
          <p:grpSpPr>
            <a:xfrm>
              <a:off x="4117992" y="1627930"/>
              <a:ext cx="366048" cy="365938"/>
              <a:chOff x="4314639" y="3060919"/>
              <a:chExt cx="507210" cy="505723"/>
            </a:xfrm>
          </p:grpSpPr>
          <p:sp>
            <p:nvSpPr>
              <p:cNvPr id="86" name="Google Shape;1194;p45">
                <a:extLst>
                  <a:ext uri="{FF2B5EF4-FFF2-40B4-BE49-F238E27FC236}">
                    <a16:creationId xmlns:a16="http://schemas.microsoft.com/office/drawing/2014/main" id="{CDD2B28F-CDC4-4A20-A24F-E02686A042C3}"/>
                  </a:ext>
                </a:extLst>
              </p:cNvPr>
              <p:cNvSpPr/>
              <p:nvPr/>
            </p:nvSpPr>
            <p:spPr>
              <a:xfrm>
                <a:off x="4460358" y="3341691"/>
                <a:ext cx="80826" cy="80862"/>
              </a:xfrm>
              <a:custGeom>
                <a:avLst/>
                <a:gdLst/>
                <a:ahLst/>
                <a:cxnLst/>
                <a:rect l="l" t="t" r="r" b="b"/>
                <a:pathLst>
                  <a:path w="1943" h="1944" extrusionOk="0">
                    <a:moveTo>
                      <a:pt x="1196" y="0"/>
                    </a:moveTo>
                    <a:lnTo>
                      <a:pt x="0" y="1197"/>
                    </a:lnTo>
                    <a:cubicBezTo>
                      <a:pt x="86" y="1216"/>
                      <a:pt x="172" y="1254"/>
                      <a:pt x="239" y="1321"/>
                    </a:cubicBezTo>
                    <a:lnTo>
                      <a:pt x="622" y="1704"/>
                    </a:lnTo>
                    <a:cubicBezTo>
                      <a:pt x="689" y="1771"/>
                      <a:pt x="727" y="1857"/>
                      <a:pt x="747" y="1943"/>
                    </a:cubicBezTo>
                    <a:lnTo>
                      <a:pt x="1943" y="747"/>
                    </a:lnTo>
                    <a:cubicBezTo>
                      <a:pt x="1656" y="536"/>
                      <a:pt x="1407" y="287"/>
                      <a:pt x="1196" y="0"/>
                    </a:cubicBezTo>
                    <a:close/>
                  </a:path>
                </a:pathLst>
              </a:custGeom>
              <a:solidFill>
                <a:srgbClr val="528C9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7" name="Google Shape;1195;p45">
                <a:extLst>
                  <a:ext uri="{FF2B5EF4-FFF2-40B4-BE49-F238E27FC236}">
                    <a16:creationId xmlns:a16="http://schemas.microsoft.com/office/drawing/2014/main" id="{4B5818A4-C68A-437A-8D4E-89C9CD7D8DFB}"/>
                  </a:ext>
                </a:extLst>
              </p:cNvPr>
              <p:cNvSpPr/>
              <p:nvPr/>
            </p:nvSpPr>
            <p:spPr>
              <a:xfrm>
                <a:off x="4460733" y="3342065"/>
                <a:ext cx="64935" cy="80488"/>
              </a:xfrm>
              <a:custGeom>
                <a:avLst/>
                <a:gdLst/>
                <a:ahLst/>
                <a:cxnLst/>
                <a:rect l="l" t="t" r="r" b="b"/>
                <a:pathLst>
                  <a:path w="1561" h="1935" extrusionOk="0">
                    <a:moveTo>
                      <a:pt x="1197" y="1"/>
                    </a:moveTo>
                    <a:lnTo>
                      <a:pt x="1" y="1197"/>
                    </a:lnTo>
                    <a:cubicBezTo>
                      <a:pt x="87" y="1207"/>
                      <a:pt x="173" y="1245"/>
                      <a:pt x="240" y="1312"/>
                    </a:cubicBezTo>
                    <a:lnTo>
                      <a:pt x="623" y="1695"/>
                    </a:lnTo>
                    <a:cubicBezTo>
                      <a:pt x="690" y="1762"/>
                      <a:pt x="728" y="1848"/>
                      <a:pt x="747" y="1934"/>
                    </a:cubicBezTo>
                    <a:lnTo>
                      <a:pt x="1197" y="1484"/>
                    </a:lnTo>
                    <a:lnTo>
                      <a:pt x="1034" y="1312"/>
                    </a:lnTo>
                    <a:lnTo>
                      <a:pt x="1015" y="1312"/>
                    </a:lnTo>
                    <a:cubicBezTo>
                      <a:pt x="910" y="1216"/>
                      <a:pt x="910" y="1063"/>
                      <a:pt x="1015" y="968"/>
                    </a:cubicBezTo>
                    <a:lnTo>
                      <a:pt x="1561" y="412"/>
                    </a:lnTo>
                    <a:cubicBezTo>
                      <a:pt x="1427" y="288"/>
                      <a:pt x="1312" y="145"/>
                      <a:pt x="1197" y="1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8" name="Google Shape;1196;p45">
                <a:extLst>
                  <a:ext uri="{FF2B5EF4-FFF2-40B4-BE49-F238E27FC236}">
                    <a16:creationId xmlns:a16="http://schemas.microsoft.com/office/drawing/2014/main" id="{E6C26AFB-BF62-4A96-AFD3-694DFE97CC98}"/>
                  </a:ext>
                </a:extLst>
              </p:cNvPr>
              <p:cNvSpPr/>
              <p:nvPr/>
            </p:nvSpPr>
            <p:spPr>
              <a:xfrm>
                <a:off x="4453578" y="3060919"/>
                <a:ext cx="368271" cy="351485"/>
              </a:xfrm>
              <a:custGeom>
                <a:avLst/>
                <a:gdLst/>
                <a:ahLst/>
                <a:cxnLst/>
                <a:rect l="l" t="t" r="r" b="b"/>
                <a:pathLst>
                  <a:path w="8853" h="8450" extrusionOk="0">
                    <a:moveTo>
                      <a:pt x="4639" y="0"/>
                    </a:moveTo>
                    <a:cubicBezTo>
                      <a:pt x="3537" y="0"/>
                      <a:pt x="2454" y="430"/>
                      <a:pt x="1646" y="1238"/>
                    </a:cubicBezTo>
                    <a:cubicBezTo>
                      <a:pt x="0" y="2894"/>
                      <a:pt x="0" y="5564"/>
                      <a:pt x="1646" y="7210"/>
                    </a:cubicBezTo>
                    <a:cubicBezTo>
                      <a:pt x="2452" y="8022"/>
                      <a:pt x="3532" y="8450"/>
                      <a:pt x="4631" y="8450"/>
                    </a:cubicBezTo>
                    <a:cubicBezTo>
                      <a:pt x="5176" y="8450"/>
                      <a:pt x="5726" y="8344"/>
                      <a:pt x="6250" y="8128"/>
                    </a:cubicBezTo>
                    <a:cubicBezTo>
                      <a:pt x="7829" y="7478"/>
                      <a:pt x="8853" y="5937"/>
                      <a:pt x="8853" y="4224"/>
                    </a:cubicBezTo>
                    <a:cubicBezTo>
                      <a:pt x="8853" y="2520"/>
                      <a:pt x="7829" y="980"/>
                      <a:pt x="6250" y="319"/>
                    </a:cubicBezTo>
                    <a:cubicBezTo>
                      <a:pt x="5729" y="104"/>
                      <a:pt x="5182" y="0"/>
                      <a:pt x="4639" y="0"/>
                    </a:cubicBezTo>
                    <a:close/>
                  </a:path>
                </a:pathLst>
              </a:custGeom>
              <a:solidFill>
                <a:srgbClr val="FFA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9" name="Google Shape;1197;p45">
                <a:extLst>
                  <a:ext uri="{FF2B5EF4-FFF2-40B4-BE49-F238E27FC236}">
                    <a16:creationId xmlns:a16="http://schemas.microsoft.com/office/drawing/2014/main" id="{6969F15D-A048-4959-A4B8-95E20BAC2536}"/>
                  </a:ext>
                </a:extLst>
              </p:cNvPr>
              <p:cNvSpPr/>
              <p:nvPr/>
            </p:nvSpPr>
            <p:spPr>
              <a:xfrm>
                <a:off x="4446423" y="3061127"/>
                <a:ext cx="215022" cy="351318"/>
              </a:xfrm>
              <a:custGeom>
                <a:avLst/>
                <a:gdLst/>
                <a:ahLst/>
                <a:cxnLst/>
                <a:rect l="l" t="t" r="r" b="b"/>
                <a:pathLst>
                  <a:path w="5169" h="8446" extrusionOk="0">
                    <a:moveTo>
                      <a:pt x="4787" y="0"/>
                    </a:moveTo>
                    <a:cubicBezTo>
                      <a:pt x="2484" y="0"/>
                      <a:pt x="574" y="1869"/>
                      <a:pt x="574" y="4219"/>
                    </a:cubicBezTo>
                    <a:cubicBezTo>
                      <a:pt x="574" y="6574"/>
                      <a:pt x="2492" y="8445"/>
                      <a:pt x="4802" y="8445"/>
                    </a:cubicBezTo>
                    <a:cubicBezTo>
                      <a:pt x="4923" y="8445"/>
                      <a:pt x="5045" y="8440"/>
                      <a:pt x="5168" y="8430"/>
                    </a:cubicBezTo>
                    <a:cubicBezTo>
                      <a:pt x="4173" y="8344"/>
                      <a:pt x="3244" y="7913"/>
                      <a:pt x="2546" y="7205"/>
                    </a:cubicBezTo>
                    <a:cubicBezTo>
                      <a:pt x="0" y="4669"/>
                      <a:pt x="1589" y="314"/>
                      <a:pt x="5168" y="17"/>
                    </a:cubicBezTo>
                    <a:cubicBezTo>
                      <a:pt x="5040" y="6"/>
                      <a:pt x="4913" y="0"/>
                      <a:pt x="4787" y="0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0" name="Google Shape;1198;p45">
                <a:extLst>
                  <a:ext uri="{FF2B5EF4-FFF2-40B4-BE49-F238E27FC236}">
                    <a16:creationId xmlns:a16="http://schemas.microsoft.com/office/drawing/2014/main" id="{27076966-8B51-498D-91A8-8763A6B2CBC9}"/>
                  </a:ext>
                </a:extLst>
              </p:cNvPr>
              <p:cNvSpPr/>
              <p:nvPr/>
            </p:nvSpPr>
            <p:spPr>
              <a:xfrm>
                <a:off x="4504120" y="3094320"/>
                <a:ext cx="298219" cy="284682"/>
              </a:xfrm>
              <a:custGeom>
                <a:avLst/>
                <a:gdLst/>
                <a:ahLst/>
                <a:cxnLst/>
                <a:rect l="l" t="t" r="r" b="b"/>
                <a:pathLst>
                  <a:path w="7169" h="6844" extrusionOk="0">
                    <a:moveTo>
                      <a:pt x="3443" y="0"/>
                    </a:moveTo>
                    <a:cubicBezTo>
                      <a:pt x="1686" y="0"/>
                      <a:pt x="1" y="1362"/>
                      <a:pt x="1" y="3421"/>
                    </a:cubicBezTo>
                    <a:cubicBezTo>
                      <a:pt x="1" y="4809"/>
                      <a:pt x="833" y="6053"/>
                      <a:pt x="2106" y="6579"/>
                    </a:cubicBezTo>
                    <a:cubicBezTo>
                      <a:pt x="2532" y="6757"/>
                      <a:pt x="2978" y="6843"/>
                      <a:pt x="3419" y="6843"/>
                    </a:cubicBezTo>
                    <a:cubicBezTo>
                      <a:pt x="4308" y="6843"/>
                      <a:pt x="5180" y="6494"/>
                      <a:pt x="5839" y="5842"/>
                    </a:cubicBezTo>
                    <a:cubicBezTo>
                      <a:pt x="7169" y="4502"/>
                      <a:pt x="7169" y="2339"/>
                      <a:pt x="5839" y="1009"/>
                    </a:cubicBezTo>
                    <a:cubicBezTo>
                      <a:pt x="5142" y="312"/>
                      <a:pt x="4284" y="0"/>
                      <a:pt x="344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1" name="Google Shape;1199;p45">
                <a:extLst>
                  <a:ext uri="{FF2B5EF4-FFF2-40B4-BE49-F238E27FC236}">
                    <a16:creationId xmlns:a16="http://schemas.microsoft.com/office/drawing/2014/main" id="{28593656-5488-4FC3-A29D-1F0365F3F91F}"/>
                  </a:ext>
                </a:extLst>
              </p:cNvPr>
              <p:cNvSpPr/>
              <p:nvPr/>
            </p:nvSpPr>
            <p:spPr>
              <a:xfrm>
                <a:off x="4491807" y="3094404"/>
                <a:ext cx="169639" cy="284391"/>
              </a:xfrm>
              <a:custGeom>
                <a:avLst/>
                <a:gdLst/>
                <a:ahLst/>
                <a:cxnLst/>
                <a:rect l="l" t="t" r="r" b="b"/>
                <a:pathLst>
                  <a:path w="4078" h="6837" extrusionOk="0">
                    <a:moveTo>
                      <a:pt x="3703" y="1"/>
                    </a:moveTo>
                    <a:cubicBezTo>
                      <a:pt x="1844" y="1"/>
                      <a:pt x="287" y="1516"/>
                      <a:pt x="287" y="3419"/>
                    </a:cubicBezTo>
                    <a:cubicBezTo>
                      <a:pt x="287" y="5330"/>
                      <a:pt x="1843" y="6837"/>
                      <a:pt x="3701" y="6837"/>
                    </a:cubicBezTo>
                    <a:cubicBezTo>
                      <a:pt x="3825" y="6837"/>
                      <a:pt x="3951" y="6830"/>
                      <a:pt x="4077" y="6816"/>
                    </a:cubicBezTo>
                    <a:cubicBezTo>
                      <a:pt x="3302" y="6740"/>
                      <a:pt x="2584" y="6395"/>
                      <a:pt x="2029" y="5840"/>
                    </a:cubicBezTo>
                    <a:cubicBezTo>
                      <a:pt x="0" y="3811"/>
                      <a:pt x="1225" y="328"/>
                      <a:pt x="4077" y="21"/>
                    </a:cubicBezTo>
                    <a:cubicBezTo>
                      <a:pt x="3951" y="8"/>
                      <a:pt x="3826" y="1"/>
                      <a:pt x="3703" y="1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2" name="Google Shape;1200;p45">
                <a:extLst>
                  <a:ext uri="{FF2B5EF4-FFF2-40B4-BE49-F238E27FC236}">
                    <a16:creationId xmlns:a16="http://schemas.microsoft.com/office/drawing/2014/main" id="{9832E2FA-19EA-44A7-BE89-1F44219A8456}"/>
                  </a:ext>
                </a:extLst>
              </p:cNvPr>
              <p:cNvSpPr/>
              <p:nvPr/>
            </p:nvSpPr>
            <p:spPr>
              <a:xfrm>
                <a:off x="4607242" y="3150600"/>
                <a:ext cx="78080" cy="77659"/>
              </a:xfrm>
              <a:custGeom>
                <a:avLst/>
                <a:gdLst/>
                <a:ahLst/>
                <a:cxnLst/>
                <a:rect l="l" t="t" r="r" b="b"/>
                <a:pathLst>
                  <a:path w="1877" h="1867" extrusionOk="0">
                    <a:moveTo>
                      <a:pt x="938" y="1"/>
                    </a:moveTo>
                    <a:cubicBezTo>
                      <a:pt x="422" y="1"/>
                      <a:pt x="0" y="422"/>
                      <a:pt x="0" y="939"/>
                    </a:cubicBezTo>
                    <a:cubicBezTo>
                      <a:pt x="0" y="1455"/>
                      <a:pt x="422" y="1867"/>
                      <a:pt x="938" y="1867"/>
                    </a:cubicBezTo>
                    <a:cubicBezTo>
                      <a:pt x="1455" y="1867"/>
                      <a:pt x="1876" y="1455"/>
                      <a:pt x="1876" y="939"/>
                    </a:cubicBezTo>
                    <a:cubicBezTo>
                      <a:pt x="1876" y="422"/>
                      <a:pt x="1455" y="1"/>
                      <a:pt x="938" y="1"/>
                    </a:cubicBezTo>
                    <a:close/>
                  </a:path>
                </a:pathLst>
              </a:custGeom>
              <a:solidFill>
                <a:srgbClr val="528C9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3" name="Google Shape;1201;p45">
                <a:extLst>
                  <a:ext uri="{FF2B5EF4-FFF2-40B4-BE49-F238E27FC236}">
                    <a16:creationId xmlns:a16="http://schemas.microsoft.com/office/drawing/2014/main" id="{62C8FC9A-E0A3-4783-991F-D1CC575A8910}"/>
                  </a:ext>
                </a:extLst>
              </p:cNvPr>
              <p:cNvSpPr/>
              <p:nvPr/>
            </p:nvSpPr>
            <p:spPr>
              <a:xfrm>
                <a:off x="4607242" y="3150724"/>
                <a:ext cx="54203" cy="77826"/>
              </a:xfrm>
              <a:custGeom>
                <a:avLst/>
                <a:gdLst/>
                <a:ahLst/>
                <a:cxnLst/>
                <a:rect l="l" t="t" r="r" b="b"/>
                <a:pathLst>
                  <a:path w="1303" h="1871" extrusionOk="0">
                    <a:moveTo>
                      <a:pt x="940" y="0"/>
                    </a:moveTo>
                    <a:cubicBezTo>
                      <a:pt x="446" y="0"/>
                      <a:pt x="0" y="397"/>
                      <a:pt x="0" y="936"/>
                    </a:cubicBezTo>
                    <a:cubicBezTo>
                      <a:pt x="0" y="1474"/>
                      <a:pt x="446" y="1871"/>
                      <a:pt x="940" y="1871"/>
                    </a:cubicBezTo>
                    <a:cubicBezTo>
                      <a:pt x="1059" y="1871"/>
                      <a:pt x="1182" y="1847"/>
                      <a:pt x="1302" y="1797"/>
                    </a:cubicBezTo>
                    <a:cubicBezTo>
                      <a:pt x="958" y="1644"/>
                      <a:pt x="737" y="1309"/>
                      <a:pt x="737" y="936"/>
                    </a:cubicBezTo>
                    <a:cubicBezTo>
                      <a:pt x="737" y="562"/>
                      <a:pt x="958" y="218"/>
                      <a:pt x="1302" y="74"/>
                    </a:cubicBezTo>
                    <a:cubicBezTo>
                      <a:pt x="1182" y="24"/>
                      <a:pt x="1059" y="0"/>
                      <a:pt x="940" y="0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4" name="Google Shape;1202;p45">
                <a:extLst>
                  <a:ext uri="{FF2B5EF4-FFF2-40B4-BE49-F238E27FC236}">
                    <a16:creationId xmlns:a16="http://schemas.microsoft.com/office/drawing/2014/main" id="{43C0FF5E-2DE9-4645-B05A-646E680903E3}"/>
                  </a:ext>
                </a:extLst>
              </p:cNvPr>
              <p:cNvSpPr/>
              <p:nvPr/>
            </p:nvSpPr>
            <p:spPr>
              <a:xfrm>
                <a:off x="4582575" y="3228217"/>
                <a:ext cx="127413" cy="81651"/>
              </a:xfrm>
              <a:custGeom>
                <a:avLst/>
                <a:gdLst/>
                <a:ahLst/>
                <a:cxnLst/>
                <a:rect l="l" t="t" r="r" b="b"/>
                <a:pathLst>
                  <a:path w="3063" h="1963" extrusionOk="0">
                    <a:moveTo>
                      <a:pt x="1005" y="1"/>
                    </a:moveTo>
                    <a:cubicBezTo>
                      <a:pt x="450" y="10"/>
                      <a:pt x="0" y="451"/>
                      <a:pt x="0" y="1006"/>
                    </a:cubicBezTo>
                    <a:lnTo>
                      <a:pt x="0" y="1790"/>
                    </a:lnTo>
                    <a:cubicBezTo>
                      <a:pt x="0" y="1886"/>
                      <a:pt x="77" y="1963"/>
                      <a:pt x="172" y="1963"/>
                    </a:cubicBezTo>
                    <a:lnTo>
                      <a:pt x="2890" y="1963"/>
                    </a:lnTo>
                    <a:cubicBezTo>
                      <a:pt x="2986" y="1963"/>
                      <a:pt x="3063" y="1886"/>
                      <a:pt x="3063" y="1790"/>
                    </a:cubicBezTo>
                    <a:lnTo>
                      <a:pt x="3063" y="1006"/>
                    </a:lnTo>
                    <a:cubicBezTo>
                      <a:pt x="3063" y="451"/>
                      <a:pt x="2613" y="10"/>
                      <a:pt x="2058" y="1"/>
                    </a:cubicBezTo>
                    <a:close/>
                  </a:path>
                </a:pathLst>
              </a:custGeom>
              <a:solidFill>
                <a:srgbClr val="528C9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5" name="Google Shape;1203;p45">
                <a:extLst>
                  <a:ext uri="{FF2B5EF4-FFF2-40B4-BE49-F238E27FC236}">
                    <a16:creationId xmlns:a16="http://schemas.microsoft.com/office/drawing/2014/main" id="{3EFDD402-A144-4CE0-B05A-FDF12D843A2D}"/>
                  </a:ext>
                </a:extLst>
              </p:cNvPr>
              <p:cNvSpPr/>
              <p:nvPr/>
            </p:nvSpPr>
            <p:spPr>
              <a:xfrm>
                <a:off x="4582575" y="3228217"/>
                <a:ext cx="72465" cy="81653"/>
              </a:xfrm>
              <a:custGeom>
                <a:avLst/>
                <a:gdLst/>
                <a:ahLst/>
                <a:cxnLst/>
                <a:rect l="l" t="t" r="r" b="b"/>
                <a:pathLst>
                  <a:path w="1742" h="1963" extrusionOk="0">
                    <a:moveTo>
                      <a:pt x="1005" y="1"/>
                    </a:moveTo>
                    <a:cubicBezTo>
                      <a:pt x="450" y="10"/>
                      <a:pt x="0" y="451"/>
                      <a:pt x="0" y="1006"/>
                    </a:cubicBezTo>
                    <a:lnTo>
                      <a:pt x="0" y="1790"/>
                    </a:lnTo>
                    <a:cubicBezTo>
                      <a:pt x="0" y="1886"/>
                      <a:pt x="77" y="1963"/>
                      <a:pt x="172" y="1963"/>
                    </a:cubicBezTo>
                    <a:lnTo>
                      <a:pt x="909" y="1963"/>
                    </a:lnTo>
                    <a:cubicBezTo>
                      <a:pt x="814" y="1963"/>
                      <a:pt x="737" y="1886"/>
                      <a:pt x="737" y="1790"/>
                    </a:cubicBezTo>
                    <a:lnTo>
                      <a:pt x="737" y="1006"/>
                    </a:lnTo>
                    <a:cubicBezTo>
                      <a:pt x="737" y="451"/>
                      <a:pt x="1187" y="10"/>
                      <a:pt x="1742" y="1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6" name="Google Shape;1204;p45">
                <a:extLst>
                  <a:ext uri="{FF2B5EF4-FFF2-40B4-BE49-F238E27FC236}">
                    <a16:creationId xmlns:a16="http://schemas.microsoft.com/office/drawing/2014/main" id="{791C2D6B-772B-4E05-9AB7-C22602F766E1}"/>
                  </a:ext>
                </a:extLst>
              </p:cNvPr>
              <p:cNvSpPr/>
              <p:nvPr/>
            </p:nvSpPr>
            <p:spPr>
              <a:xfrm>
                <a:off x="4606826" y="3260995"/>
                <a:ext cx="15599" cy="48875"/>
              </a:xfrm>
              <a:custGeom>
                <a:avLst/>
                <a:gdLst/>
                <a:ahLst/>
                <a:cxnLst/>
                <a:rect l="l" t="t" r="r" b="b"/>
                <a:pathLst>
                  <a:path w="375" h="1175" extrusionOk="0">
                    <a:moveTo>
                      <a:pt x="188" y="0"/>
                    </a:moveTo>
                    <a:cubicBezTo>
                      <a:pt x="94" y="0"/>
                      <a:pt x="1" y="60"/>
                      <a:pt x="1" y="179"/>
                    </a:cubicBezTo>
                    <a:lnTo>
                      <a:pt x="1" y="1175"/>
                    </a:lnTo>
                    <a:lnTo>
                      <a:pt x="374" y="1175"/>
                    </a:lnTo>
                    <a:lnTo>
                      <a:pt x="374" y="179"/>
                    </a:lnTo>
                    <a:cubicBezTo>
                      <a:pt x="374" y="60"/>
                      <a:pt x="281" y="0"/>
                      <a:pt x="188" y="0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7" name="Google Shape;1205;p45">
                <a:extLst>
                  <a:ext uri="{FF2B5EF4-FFF2-40B4-BE49-F238E27FC236}">
                    <a16:creationId xmlns:a16="http://schemas.microsoft.com/office/drawing/2014/main" id="{B13084CF-D47E-4521-867C-44D30F93EB8A}"/>
                  </a:ext>
                </a:extLst>
              </p:cNvPr>
              <p:cNvSpPr/>
              <p:nvPr/>
            </p:nvSpPr>
            <p:spPr>
              <a:xfrm>
                <a:off x="4670139" y="3260995"/>
                <a:ext cx="15558" cy="48875"/>
              </a:xfrm>
              <a:custGeom>
                <a:avLst/>
                <a:gdLst/>
                <a:ahLst/>
                <a:cxnLst/>
                <a:rect l="l" t="t" r="r" b="b"/>
                <a:pathLst>
                  <a:path w="374" h="1175" extrusionOk="0">
                    <a:moveTo>
                      <a:pt x="187" y="0"/>
                    </a:moveTo>
                    <a:cubicBezTo>
                      <a:pt x="94" y="0"/>
                      <a:pt x="1" y="60"/>
                      <a:pt x="1" y="179"/>
                    </a:cubicBezTo>
                    <a:lnTo>
                      <a:pt x="1" y="1175"/>
                    </a:lnTo>
                    <a:lnTo>
                      <a:pt x="374" y="1175"/>
                    </a:lnTo>
                    <a:lnTo>
                      <a:pt x="374" y="179"/>
                    </a:lnTo>
                    <a:cubicBezTo>
                      <a:pt x="374" y="60"/>
                      <a:pt x="281" y="0"/>
                      <a:pt x="187" y="0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8" name="Google Shape;1206;p45">
                <a:extLst>
                  <a:ext uri="{FF2B5EF4-FFF2-40B4-BE49-F238E27FC236}">
                    <a16:creationId xmlns:a16="http://schemas.microsoft.com/office/drawing/2014/main" id="{DFB88249-5E27-4892-AB71-CB8F0421D97B}"/>
                  </a:ext>
                </a:extLst>
              </p:cNvPr>
              <p:cNvSpPr/>
              <p:nvPr/>
            </p:nvSpPr>
            <p:spPr>
              <a:xfrm>
                <a:off x="4314639" y="3386240"/>
                <a:ext cx="184360" cy="180398"/>
              </a:xfrm>
              <a:custGeom>
                <a:avLst/>
                <a:gdLst/>
                <a:ahLst/>
                <a:cxnLst/>
                <a:rect l="l" t="t" r="r" b="b"/>
                <a:pathLst>
                  <a:path w="4432" h="4337" extrusionOk="0">
                    <a:moveTo>
                      <a:pt x="3517" y="0"/>
                    </a:moveTo>
                    <a:cubicBezTo>
                      <a:pt x="3391" y="0"/>
                      <a:pt x="3265" y="48"/>
                      <a:pt x="3168" y="145"/>
                    </a:cubicBezTo>
                    <a:lnTo>
                      <a:pt x="192" y="3121"/>
                    </a:lnTo>
                    <a:cubicBezTo>
                      <a:pt x="0" y="3313"/>
                      <a:pt x="0" y="3619"/>
                      <a:pt x="192" y="3810"/>
                    </a:cubicBezTo>
                    <a:lnTo>
                      <a:pt x="575" y="4193"/>
                    </a:lnTo>
                    <a:cubicBezTo>
                      <a:pt x="670" y="4289"/>
                      <a:pt x="795" y="4337"/>
                      <a:pt x="919" y="4337"/>
                    </a:cubicBezTo>
                    <a:cubicBezTo>
                      <a:pt x="1043" y="4337"/>
                      <a:pt x="1168" y="4289"/>
                      <a:pt x="1264" y="4193"/>
                    </a:cubicBezTo>
                    <a:lnTo>
                      <a:pt x="4240" y="1207"/>
                    </a:lnTo>
                    <a:cubicBezTo>
                      <a:pt x="4431" y="1016"/>
                      <a:pt x="4431" y="709"/>
                      <a:pt x="4240" y="528"/>
                    </a:cubicBezTo>
                    <a:lnTo>
                      <a:pt x="3857" y="135"/>
                    </a:lnTo>
                    <a:cubicBezTo>
                      <a:pt x="3763" y="45"/>
                      <a:pt x="3640" y="0"/>
                      <a:pt x="3517" y="0"/>
                    </a:cubicBezTo>
                    <a:close/>
                  </a:path>
                </a:pathLst>
              </a:custGeom>
              <a:solidFill>
                <a:srgbClr val="912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9" name="Google Shape;1207;p45">
                <a:extLst>
                  <a:ext uri="{FF2B5EF4-FFF2-40B4-BE49-F238E27FC236}">
                    <a16:creationId xmlns:a16="http://schemas.microsoft.com/office/drawing/2014/main" id="{A2961D25-7B8F-448B-912A-F9EB84FF502F}"/>
                  </a:ext>
                </a:extLst>
              </p:cNvPr>
              <p:cNvSpPr/>
              <p:nvPr/>
            </p:nvSpPr>
            <p:spPr>
              <a:xfrm>
                <a:off x="4314639" y="3386282"/>
                <a:ext cx="161277" cy="180360"/>
              </a:xfrm>
              <a:custGeom>
                <a:avLst/>
                <a:gdLst/>
                <a:ahLst/>
                <a:cxnLst/>
                <a:rect l="l" t="t" r="r" b="b"/>
                <a:pathLst>
                  <a:path w="3877" h="4336" extrusionOk="0">
                    <a:moveTo>
                      <a:pt x="3513" y="0"/>
                    </a:moveTo>
                    <a:cubicBezTo>
                      <a:pt x="3388" y="0"/>
                      <a:pt x="3264" y="48"/>
                      <a:pt x="3168" y="144"/>
                    </a:cubicBezTo>
                    <a:lnTo>
                      <a:pt x="192" y="3120"/>
                    </a:lnTo>
                    <a:cubicBezTo>
                      <a:pt x="0" y="3312"/>
                      <a:pt x="0" y="3618"/>
                      <a:pt x="192" y="3809"/>
                    </a:cubicBezTo>
                    <a:lnTo>
                      <a:pt x="575" y="4192"/>
                    </a:lnTo>
                    <a:cubicBezTo>
                      <a:pt x="670" y="4288"/>
                      <a:pt x="795" y="4336"/>
                      <a:pt x="919" y="4336"/>
                    </a:cubicBezTo>
                    <a:cubicBezTo>
                      <a:pt x="1043" y="4336"/>
                      <a:pt x="1168" y="4288"/>
                      <a:pt x="1264" y="4192"/>
                    </a:cubicBezTo>
                    <a:lnTo>
                      <a:pt x="1283" y="4163"/>
                    </a:lnTo>
                    <a:lnTo>
                      <a:pt x="919" y="3809"/>
                    </a:lnTo>
                    <a:cubicBezTo>
                      <a:pt x="728" y="3618"/>
                      <a:pt x="728" y="3312"/>
                      <a:pt x="919" y="3120"/>
                    </a:cubicBezTo>
                    <a:lnTo>
                      <a:pt x="3876" y="163"/>
                    </a:lnTo>
                    <a:lnTo>
                      <a:pt x="3857" y="144"/>
                    </a:lnTo>
                    <a:cubicBezTo>
                      <a:pt x="3761" y="48"/>
                      <a:pt x="3637" y="0"/>
                      <a:pt x="3513" y="0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0" name="Google Shape;1208;p45">
                <a:extLst>
                  <a:ext uri="{FF2B5EF4-FFF2-40B4-BE49-F238E27FC236}">
                    <a16:creationId xmlns:a16="http://schemas.microsoft.com/office/drawing/2014/main" id="{35DE50FF-79A6-41C7-BDC1-A411724AFA90}"/>
                  </a:ext>
                </a:extLst>
              </p:cNvPr>
              <p:cNvSpPr/>
              <p:nvPr/>
            </p:nvSpPr>
            <p:spPr>
              <a:xfrm>
                <a:off x="4431655" y="3385866"/>
                <a:ext cx="67348" cy="65721"/>
              </a:xfrm>
              <a:custGeom>
                <a:avLst/>
                <a:gdLst/>
                <a:ahLst/>
                <a:cxnLst/>
                <a:rect l="l" t="t" r="r" b="b"/>
                <a:pathLst>
                  <a:path w="1619" h="1580" extrusionOk="0">
                    <a:moveTo>
                      <a:pt x="700" y="1"/>
                    </a:moveTo>
                    <a:cubicBezTo>
                      <a:pt x="575" y="1"/>
                      <a:pt x="451" y="49"/>
                      <a:pt x="355" y="144"/>
                    </a:cubicBezTo>
                    <a:lnTo>
                      <a:pt x="1" y="508"/>
                    </a:lnTo>
                    <a:lnTo>
                      <a:pt x="1073" y="1580"/>
                    </a:lnTo>
                    <a:lnTo>
                      <a:pt x="1437" y="1226"/>
                    </a:lnTo>
                    <a:cubicBezTo>
                      <a:pt x="1618" y="1034"/>
                      <a:pt x="1618" y="728"/>
                      <a:pt x="1437" y="537"/>
                    </a:cubicBezTo>
                    <a:lnTo>
                      <a:pt x="1044" y="144"/>
                    </a:lnTo>
                    <a:cubicBezTo>
                      <a:pt x="948" y="49"/>
                      <a:pt x="824" y="1"/>
                      <a:pt x="700" y="1"/>
                    </a:cubicBezTo>
                    <a:close/>
                  </a:path>
                </a:pathLst>
              </a:custGeom>
              <a:solidFill>
                <a:srgbClr val="FFA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1" name="Google Shape;1209;p45">
                <a:extLst>
                  <a:ext uri="{FF2B5EF4-FFF2-40B4-BE49-F238E27FC236}">
                    <a16:creationId xmlns:a16="http://schemas.microsoft.com/office/drawing/2014/main" id="{E0165366-6C74-46A1-B0A8-C3DB19658D14}"/>
                  </a:ext>
                </a:extLst>
              </p:cNvPr>
              <p:cNvSpPr/>
              <p:nvPr/>
            </p:nvSpPr>
            <p:spPr>
              <a:xfrm>
                <a:off x="4431655" y="3385866"/>
                <a:ext cx="44261" cy="36272"/>
              </a:xfrm>
              <a:custGeom>
                <a:avLst/>
                <a:gdLst/>
                <a:ahLst/>
                <a:cxnLst/>
                <a:rect l="l" t="t" r="r" b="b"/>
                <a:pathLst>
                  <a:path w="1064" h="872" extrusionOk="0">
                    <a:moveTo>
                      <a:pt x="652" y="1"/>
                    </a:moveTo>
                    <a:lnTo>
                      <a:pt x="604" y="10"/>
                    </a:lnTo>
                    <a:cubicBezTo>
                      <a:pt x="508" y="29"/>
                      <a:pt x="422" y="77"/>
                      <a:pt x="355" y="144"/>
                    </a:cubicBezTo>
                    <a:lnTo>
                      <a:pt x="87" y="412"/>
                    </a:lnTo>
                    <a:lnTo>
                      <a:pt x="1" y="498"/>
                    </a:lnTo>
                    <a:lnTo>
                      <a:pt x="374" y="872"/>
                    </a:lnTo>
                    <a:lnTo>
                      <a:pt x="1063" y="173"/>
                    </a:lnTo>
                    <a:lnTo>
                      <a:pt x="1044" y="144"/>
                    </a:lnTo>
                    <a:lnTo>
                      <a:pt x="1015" y="116"/>
                    </a:lnTo>
                    <a:lnTo>
                      <a:pt x="996" y="106"/>
                    </a:lnTo>
                    <a:cubicBezTo>
                      <a:pt x="910" y="39"/>
                      <a:pt x="805" y="10"/>
                      <a:pt x="700" y="1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27" name="Google Shape;334;p71">
            <a:extLst>
              <a:ext uri="{FF2B5EF4-FFF2-40B4-BE49-F238E27FC236}">
                <a16:creationId xmlns:a16="http://schemas.microsoft.com/office/drawing/2014/main" id="{CDAC0747-EA1F-44AF-BA45-598A2C973B61}"/>
              </a:ext>
            </a:extLst>
          </p:cNvPr>
          <p:cNvSpPr txBox="1"/>
          <p:nvPr/>
        </p:nvSpPr>
        <p:spPr>
          <a:xfrm>
            <a:off x="137787" y="180769"/>
            <a:ext cx="2841544" cy="5258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" sz="2400" b="0" i="0" u="none" strike="noStrike" cap="none" dirty="0">
                <a:solidFill>
                  <a:srgbClr val="1C4587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Timeline Project</a:t>
            </a:r>
            <a:endParaRPr sz="2400" b="0" i="0" u="none" strike="noStrike" cap="none" dirty="0">
              <a:solidFill>
                <a:srgbClr val="1C4587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3324725612"/>
      </p:ext>
    </p:extLst>
  </p:cSld>
  <p:clrMapOvr>
    <a:masterClrMapping/>
  </p:clrMapOvr>
  <p:transition spd="slow">
    <p:cover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49A7EEC-7C4B-42F9-B953-B2F1C97DE8B3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909033" y="4797831"/>
            <a:ext cx="234967" cy="345669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 dirty="0"/>
          </a:p>
        </p:txBody>
      </p:sp>
      <p:sp>
        <p:nvSpPr>
          <p:cNvPr id="3" name="Google Shape;285;p66">
            <a:extLst>
              <a:ext uri="{FF2B5EF4-FFF2-40B4-BE49-F238E27FC236}">
                <a16:creationId xmlns:a16="http://schemas.microsoft.com/office/drawing/2014/main" id="{2102E06A-2184-47C3-A83E-0DD6DCA6669B}"/>
              </a:ext>
            </a:extLst>
          </p:cNvPr>
          <p:cNvSpPr txBox="1"/>
          <p:nvPr/>
        </p:nvSpPr>
        <p:spPr>
          <a:xfrm>
            <a:off x="339798" y="191970"/>
            <a:ext cx="1956870" cy="5465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</a:pPr>
            <a:r>
              <a:rPr lang="en-US" sz="2300" b="0" i="0" u="none" strike="noStrike" cap="none" dirty="0">
                <a:solidFill>
                  <a:srgbClr val="1D3D70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Airflow</a:t>
            </a:r>
            <a:endParaRPr sz="2300" b="0" i="0" u="none" strike="noStrike" cap="none" dirty="0">
              <a:solidFill>
                <a:srgbClr val="1D3D70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A07FEBC-7F90-45BE-BAAA-057F9577A44F}"/>
              </a:ext>
            </a:extLst>
          </p:cNvPr>
          <p:cNvGrpSpPr/>
          <p:nvPr/>
        </p:nvGrpSpPr>
        <p:grpSpPr>
          <a:xfrm>
            <a:off x="1890560" y="902326"/>
            <a:ext cx="5577161" cy="3338847"/>
            <a:chOff x="1859563" y="1291277"/>
            <a:chExt cx="5577161" cy="3338847"/>
          </a:xfrm>
        </p:grpSpPr>
        <p:grpSp>
          <p:nvGrpSpPr>
            <p:cNvPr id="51" name="Group 23">
              <a:extLst>
                <a:ext uri="{FF2B5EF4-FFF2-40B4-BE49-F238E27FC236}">
                  <a16:creationId xmlns:a16="http://schemas.microsoft.com/office/drawing/2014/main" id="{81022025-EA72-DAA9-BF8A-417D135EF2A9}"/>
                </a:ext>
              </a:extLst>
            </p:cNvPr>
            <p:cNvGrpSpPr/>
            <p:nvPr/>
          </p:nvGrpSpPr>
          <p:grpSpPr>
            <a:xfrm>
              <a:off x="1859563" y="3612100"/>
              <a:ext cx="2342222" cy="879436"/>
              <a:chOff x="3021808" y="4221090"/>
              <a:chExt cx="1388912" cy="1172578"/>
            </a:xfrm>
          </p:grpSpPr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B28FC49C-F64A-CDD3-F7BD-99A367E95BC2}"/>
                  </a:ext>
                </a:extLst>
              </p:cNvPr>
              <p:cNvSpPr txBox="1"/>
              <p:nvPr/>
            </p:nvSpPr>
            <p:spPr>
              <a:xfrm>
                <a:off x="3021808" y="4531896"/>
                <a:ext cx="1281067" cy="8617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Automatically fetch data from Database once every month using Apache Airflow</a:t>
                </a:r>
                <a:endPara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EEF0B2DB-420D-DF72-8136-78896665242E}"/>
                  </a:ext>
                </a:extLst>
              </p:cNvPr>
              <p:cNvSpPr txBox="1"/>
              <p:nvPr/>
            </p:nvSpPr>
            <p:spPr>
              <a:xfrm>
                <a:off x="3022797" y="4221090"/>
                <a:ext cx="1387923" cy="369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 dirty="0">
                    <a:solidFill>
                      <a:schemeClr val="accent3"/>
                    </a:solidFill>
                    <a:cs typeface="Arial" pitchFamily="34" charset="0"/>
                  </a:rPr>
                  <a:t>Database</a:t>
                </a:r>
                <a:endParaRPr lang="ko-KR" altLang="en-US" sz="1200" b="1" dirty="0">
                  <a:solidFill>
                    <a:schemeClr val="accent3"/>
                  </a:solidFill>
                  <a:cs typeface="Arial" pitchFamily="34" charset="0"/>
                </a:endParaRPr>
              </a:p>
            </p:txBody>
          </p:sp>
        </p:grpSp>
        <p:grpSp>
          <p:nvGrpSpPr>
            <p:cNvPr id="54" name="Group 26">
              <a:extLst>
                <a:ext uri="{FF2B5EF4-FFF2-40B4-BE49-F238E27FC236}">
                  <a16:creationId xmlns:a16="http://schemas.microsoft.com/office/drawing/2014/main" id="{84FE0ACA-F0DE-1C8E-CD7E-C8ADF33C6CB1}"/>
                </a:ext>
              </a:extLst>
            </p:cNvPr>
            <p:cNvGrpSpPr/>
            <p:nvPr/>
          </p:nvGrpSpPr>
          <p:grpSpPr>
            <a:xfrm>
              <a:off x="5336881" y="3519801"/>
              <a:ext cx="2099843" cy="1110323"/>
              <a:chOff x="2973822" y="4239579"/>
              <a:chExt cx="1281272" cy="1480427"/>
            </a:xfrm>
          </p:grpSpPr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CB5BD3B7-B7AF-393A-4D05-7068C0CC80BA}"/>
                  </a:ext>
                </a:extLst>
              </p:cNvPr>
              <p:cNvSpPr txBox="1"/>
              <p:nvPr/>
            </p:nvSpPr>
            <p:spPr>
              <a:xfrm>
                <a:off x="2973822" y="4612013"/>
                <a:ext cx="1281272" cy="11079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The new data automatically  goes through a cleaning process to ensure the data is always good to use</a:t>
                </a:r>
                <a:endPara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972C3DB7-E939-027A-96D7-89B2DA9DFA68}"/>
                  </a:ext>
                </a:extLst>
              </p:cNvPr>
              <p:cNvSpPr txBox="1"/>
              <p:nvPr/>
            </p:nvSpPr>
            <p:spPr>
              <a:xfrm>
                <a:off x="2973822" y="4239579"/>
                <a:ext cx="1233369" cy="3724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 dirty="0">
                    <a:solidFill>
                      <a:schemeClr val="accent4"/>
                    </a:solidFill>
                    <a:cs typeface="Arial" pitchFamily="34" charset="0"/>
                  </a:rPr>
                  <a:t>Cleaning Data</a:t>
                </a:r>
                <a:endParaRPr lang="ko-KR" altLang="en-US" sz="1200" b="1" dirty="0">
                  <a:solidFill>
                    <a:schemeClr val="accent4"/>
                  </a:solidFill>
                  <a:cs typeface="Arial" pitchFamily="34" charset="0"/>
                </a:endParaRPr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A4E2B56A-690A-4C29-A967-D14CD37623A4}"/>
                </a:ext>
              </a:extLst>
            </p:cNvPr>
            <p:cNvGrpSpPr/>
            <p:nvPr/>
          </p:nvGrpSpPr>
          <p:grpSpPr>
            <a:xfrm rot="20802589">
              <a:off x="2072990" y="1291277"/>
              <a:ext cx="4684968" cy="2586951"/>
              <a:chOff x="1785705" y="1957853"/>
              <a:chExt cx="4684968" cy="2586951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135EE8F4-8162-1B3B-CB51-18F263C73CA6}"/>
                  </a:ext>
                </a:extLst>
              </p:cNvPr>
              <p:cNvGrpSpPr/>
              <p:nvPr/>
            </p:nvGrpSpPr>
            <p:grpSpPr>
              <a:xfrm>
                <a:off x="1785705" y="2032281"/>
                <a:ext cx="2999486" cy="1631258"/>
                <a:chOff x="3084428" y="2274836"/>
                <a:chExt cx="3999314" cy="2175010"/>
              </a:xfrm>
            </p:grpSpPr>
            <p:sp>
              <p:nvSpPr>
                <p:cNvPr id="32" name="Freeform: Shape 4">
                  <a:extLst>
                    <a:ext uri="{FF2B5EF4-FFF2-40B4-BE49-F238E27FC236}">
                      <a16:creationId xmlns:a16="http://schemas.microsoft.com/office/drawing/2014/main" id="{E657A826-1085-CC18-6B6F-0CA289E28205}"/>
                    </a:ext>
                  </a:extLst>
                </p:cNvPr>
                <p:cNvSpPr/>
                <p:nvPr/>
              </p:nvSpPr>
              <p:spPr>
                <a:xfrm rot="258179">
                  <a:off x="3084428" y="2274836"/>
                  <a:ext cx="1957449" cy="2175010"/>
                </a:xfrm>
                <a:custGeom>
                  <a:avLst/>
                  <a:gdLst>
                    <a:gd name="connsiteX0" fmla="*/ 1957449 w 1957449"/>
                    <a:gd name="connsiteY0" fmla="*/ 1553782 h 2175010"/>
                    <a:gd name="connsiteX1" fmla="*/ 1955973 w 1957449"/>
                    <a:gd name="connsiteY1" fmla="*/ 1555198 h 2175010"/>
                    <a:gd name="connsiteX2" fmla="*/ 1956873 w 1957449"/>
                    <a:gd name="connsiteY2" fmla="*/ 1553724 h 2175010"/>
                    <a:gd name="connsiteX3" fmla="*/ 1311269 w 1957449"/>
                    <a:gd name="connsiteY3" fmla="*/ 23520 h 2175010"/>
                    <a:gd name="connsiteX4" fmla="*/ 1238443 w 1957449"/>
                    <a:gd name="connsiteY4" fmla="*/ 111786 h 2175010"/>
                    <a:gd name="connsiteX5" fmla="*/ 1087505 w 1957449"/>
                    <a:gd name="connsiteY5" fmla="*/ 96570 h 2175010"/>
                    <a:gd name="connsiteX6" fmla="*/ 96570 w 1957449"/>
                    <a:gd name="connsiteY6" fmla="*/ 1087505 h 2175010"/>
                    <a:gd name="connsiteX7" fmla="*/ 1087505 w 1957449"/>
                    <a:gd name="connsiteY7" fmla="*/ 2078440 h 2175010"/>
                    <a:gd name="connsiteX8" fmla="*/ 1805373 w 1957449"/>
                    <a:gd name="connsiteY8" fmla="*/ 1767860 h 2175010"/>
                    <a:gd name="connsiteX9" fmla="*/ 1846426 w 1957449"/>
                    <a:gd name="connsiteY9" fmla="*/ 1717471 h 2175010"/>
                    <a:gd name="connsiteX10" fmla="*/ 1915427 w 1957449"/>
                    <a:gd name="connsiteY10" fmla="*/ 1789384 h 2175010"/>
                    <a:gd name="connsiteX11" fmla="*/ 1907488 w 1957449"/>
                    <a:gd name="connsiteY11" fmla="*/ 1800023 h 2175010"/>
                    <a:gd name="connsiteX12" fmla="*/ 1087505 w 1957449"/>
                    <a:gd name="connsiteY12" fmla="*/ 2175010 h 2175010"/>
                    <a:gd name="connsiteX13" fmla="*/ 0 w 1957449"/>
                    <a:gd name="connsiteY13" fmla="*/ 1087505 h 2175010"/>
                    <a:gd name="connsiteX14" fmla="*/ 1087505 w 1957449"/>
                    <a:gd name="connsiteY14" fmla="*/ 0 h 2175010"/>
                    <a:gd name="connsiteX15" fmla="*/ 1311269 w 1957449"/>
                    <a:gd name="connsiteY15" fmla="*/ 23520 h 21750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1957449" h="2175010">
                      <a:moveTo>
                        <a:pt x="1957449" y="1553782"/>
                      </a:moveTo>
                      <a:lnTo>
                        <a:pt x="1955973" y="1555198"/>
                      </a:lnTo>
                      <a:lnTo>
                        <a:pt x="1956873" y="1553724"/>
                      </a:lnTo>
                      <a:close/>
                      <a:moveTo>
                        <a:pt x="1311269" y="23520"/>
                      </a:moveTo>
                      <a:lnTo>
                        <a:pt x="1238443" y="111786"/>
                      </a:lnTo>
                      <a:cubicBezTo>
                        <a:pt x="1189615" y="100501"/>
                        <a:pt x="1139019" y="96570"/>
                        <a:pt x="1087505" y="96570"/>
                      </a:cubicBezTo>
                      <a:cubicBezTo>
                        <a:pt x="540227" y="96570"/>
                        <a:pt x="96570" y="540227"/>
                        <a:pt x="96570" y="1087505"/>
                      </a:cubicBezTo>
                      <a:cubicBezTo>
                        <a:pt x="96570" y="1634783"/>
                        <a:pt x="540227" y="2078440"/>
                        <a:pt x="1087505" y="2078440"/>
                      </a:cubicBezTo>
                      <a:cubicBezTo>
                        <a:pt x="1370888" y="2078440"/>
                        <a:pt x="1626488" y="1959485"/>
                        <a:pt x="1805373" y="1767860"/>
                      </a:cubicBezTo>
                      <a:lnTo>
                        <a:pt x="1846426" y="1717471"/>
                      </a:lnTo>
                      <a:lnTo>
                        <a:pt x="1915427" y="1789384"/>
                      </a:lnTo>
                      <a:lnTo>
                        <a:pt x="1907488" y="1800023"/>
                      </a:lnTo>
                      <a:cubicBezTo>
                        <a:pt x="1709253" y="2029968"/>
                        <a:pt x="1415318" y="2175010"/>
                        <a:pt x="1087505" y="2175010"/>
                      </a:cubicBezTo>
                      <a:cubicBezTo>
                        <a:pt x="486892" y="2175010"/>
                        <a:pt x="0" y="1688118"/>
                        <a:pt x="0" y="1087505"/>
                      </a:cubicBezTo>
                      <a:cubicBezTo>
                        <a:pt x="0" y="486892"/>
                        <a:pt x="486892" y="0"/>
                        <a:pt x="1087505" y="0"/>
                      </a:cubicBezTo>
                      <a:cubicBezTo>
                        <a:pt x="1164240" y="0"/>
                        <a:pt x="1239119" y="7948"/>
                        <a:pt x="1311269" y="2352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025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" name="Oval 5">
                  <a:extLst>
                    <a:ext uri="{FF2B5EF4-FFF2-40B4-BE49-F238E27FC236}">
                      <a16:creationId xmlns:a16="http://schemas.microsoft.com/office/drawing/2014/main" id="{05FAF33A-EDB8-4135-618D-56311CFF671C}"/>
                    </a:ext>
                  </a:extLst>
                </p:cNvPr>
                <p:cNvSpPr/>
                <p:nvPr/>
              </p:nvSpPr>
              <p:spPr>
                <a:xfrm rot="258179">
                  <a:off x="3259310" y="2470568"/>
                  <a:ext cx="1813216" cy="181321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025"/>
                </a:p>
              </p:txBody>
            </p:sp>
            <p:sp>
              <p:nvSpPr>
                <p:cNvPr id="34" name="Oval 6">
                  <a:extLst>
                    <a:ext uri="{FF2B5EF4-FFF2-40B4-BE49-F238E27FC236}">
                      <a16:creationId xmlns:a16="http://schemas.microsoft.com/office/drawing/2014/main" id="{5D1CEA75-8BBD-8C62-7CBD-904971D62FD0}"/>
                    </a:ext>
                  </a:extLst>
                </p:cNvPr>
                <p:cNvSpPr/>
                <p:nvPr/>
              </p:nvSpPr>
              <p:spPr>
                <a:xfrm rot="258179">
                  <a:off x="6026206" y="3044368"/>
                  <a:ext cx="880263" cy="880263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025"/>
                </a:p>
              </p:txBody>
            </p:sp>
            <p:sp>
              <p:nvSpPr>
                <p:cNvPr id="35" name="Isosceles Triangle 7">
                  <a:extLst>
                    <a:ext uri="{FF2B5EF4-FFF2-40B4-BE49-F238E27FC236}">
                      <a16:creationId xmlns:a16="http://schemas.microsoft.com/office/drawing/2014/main" id="{7F3E0439-1193-1492-B593-764D4FE9F422}"/>
                    </a:ext>
                  </a:extLst>
                </p:cNvPr>
                <p:cNvSpPr/>
                <p:nvPr/>
              </p:nvSpPr>
              <p:spPr>
                <a:xfrm rot="6324401">
                  <a:off x="4391316" y="2301126"/>
                  <a:ext cx="207144" cy="178573"/>
                </a:xfrm>
                <a:prstGeom prst="triangl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025"/>
                </a:p>
              </p:txBody>
            </p:sp>
            <p:sp>
              <p:nvSpPr>
                <p:cNvPr id="36" name="Isosceles Triangle 8">
                  <a:extLst>
                    <a:ext uri="{FF2B5EF4-FFF2-40B4-BE49-F238E27FC236}">
                      <a16:creationId xmlns:a16="http://schemas.microsoft.com/office/drawing/2014/main" id="{9795D01F-3D55-5703-DE35-B2745C346486}"/>
                    </a:ext>
                  </a:extLst>
                </p:cNvPr>
                <p:cNvSpPr/>
                <p:nvPr/>
              </p:nvSpPr>
              <p:spPr>
                <a:xfrm rot="12900138">
                  <a:off x="6790114" y="3764184"/>
                  <a:ext cx="207144" cy="178573"/>
                </a:xfrm>
                <a:prstGeom prst="triangl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025"/>
                </a:p>
              </p:txBody>
            </p:sp>
            <p:sp>
              <p:nvSpPr>
                <p:cNvPr id="37" name="Block Arc 9">
                  <a:extLst>
                    <a:ext uri="{FF2B5EF4-FFF2-40B4-BE49-F238E27FC236}">
                      <a16:creationId xmlns:a16="http://schemas.microsoft.com/office/drawing/2014/main" id="{A72CD925-B89F-6230-C143-C87FF437D6B2}"/>
                    </a:ext>
                  </a:extLst>
                </p:cNvPr>
                <p:cNvSpPr/>
                <p:nvPr/>
              </p:nvSpPr>
              <p:spPr>
                <a:xfrm rot="1859045">
                  <a:off x="5798553" y="2849096"/>
                  <a:ext cx="1285189" cy="1285189"/>
                </a:xfrm>
                <a:prstGeom prst="blockArc">
                  <a:avLst>
                    <a:gd name="adj1" fmla="val 11468237"/>
                    <a:gd name="adj2" fmla="val 21556241"/>
                    <a:gd name="adj3" fmla="val 7679"/>
                  </a:avLst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" name="Rectangle 10">
                  <a:extLst>
                    <a:ext uri="{FF2B5EF4-FFF2-40B4-BE49-F238E27FC236}">
                      <a16:creationId xmlns:a16="http://schemas.microsoft.com/office/drawing/2014/main" id="{D9A9D612-3CA1-1AB3-1047-6343F114B083}"/>
                    </a:ext>
                  </a:extLst>
                </p:cNvPr>
                <p:cNvSpPr/>
                <p:nvPr/>
              </p:nvSpPr>
              <p:spPr>
                <a:xfrm rot="2842140">
                  <a:off x="5415236" y="2828818"/>
                  <a:ext cx="97254" cy="1530359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/>
                </a:p>
              </p:txBody>
            </p:sp>
          </p:grpSp>
          <p:grpSp>
            <p:nvGrpSpPr>
              <p:cNvPr id="39" name="Group 11">
                <a:extLst>
                  <a:ext uri="{FF2B5EF4-FFF2-40B4-BE49-F238E27FC236}">
                    <a16:creationId xmlns:a16="http://schemas.microsoft.com/office/drawing/2014/main" id="{2C937815-535B-7BA8-78D1-A0C10863A44B}"/>
                  </a:ext>
                </a:extLst>
              </p:cNvPr>
              <p:cNvGrpSpPr/>
              <p:nvPr/>
            </p:nvGrpSpPr>
            <p:grpSpPr>
              <a:xfrm>
                <a:off x="3468553" y="2813743"/>
                <a:ext cx="3002120" cy="1639240"/>
                <a:chOff x="5328226" y="3316785"/>
                <a:chExt cx="4002826" cy="2185653"/>
              </a:xfrm>
              <a:solidFill>
                <a:schemeClr val="accent4"/>
              </a:solidFill>
            </p:grpSpPr>
            <p:sp>
              <p:nvSpPr>
                <p:cNvPr id="40" name="Freeform: Shape 12">
                  <a:extLst>
                    <a:ext uri="{FF2B5EF4-FFF2-40B4-BE49-F238E27FC236}">
                      <a16:creationId xmlns:a16="http://schemas.microsoft.com/office/drawing/2014/main" id="{958CD127-9CBE-0497-396B-FE46A725183F}"/>
                    </a:ext>
                  </a:extLst>
                </p:cNvPr>
                <p:cNvSpPr/>
                <p:nvPr/>
              </p:nvSpPr>
              <p:spPr>
                <a:xfrm rot="10865620">
                  <a:off x="7373603" y="3316785"/>
                  <a:ext cx="1957449" cy="2175010"/>
                </a:xfrm>
                <a:custGeom>
                  <a:avLst/>
                  <a:gdLst>
                    <a:gd name="connsiteX0" fmla="*/ 1957449 w 1957449"/>
                    <a:gd name="connsiteY0" fmla="*/ 1553782 h 2175010"/>
                    <a:gd name="connsiteX1" fmla="*/ 1955973 w 1957449"/>
                    <a:gd name="connsiteY1" fmla="*/ 1555198 h 2175010"/>
                    <a:gd name="connsiteX2" fmla="*/ 1956873 w 1957449"/>
                    <a:gd name="connsiteY2" fmla="*/ 1553724 h 2175010"/>
                    <a:gd name="connsiteX3" fmla="*/ 1311269 w 1957449"/>
                    <a:gd name="connsiteY3" fmla="*/ 23520 h 2175010"/>
                    <a:gd name="connsiteX4" fmla="*/ 1238443 w 1957449"/>
                    <a:gd name="connsiteY4" fmla="*/ 111786 h 2175010"/>
                    <a:gd name="connsiteX5" fmla="*/ 1087505 w 1957449"/>
                    <a:gd name="connsiteY5" fmla="*/ 96570 h 2175010"/>
                    <a:gd name="connsiteX6" fmla="*/ 96570 w 1957449"/>
                    <a:gd name="connsiteY6" fmla="*/ 1087505 h 2175010"/>
                    <a:gd name="connsiteX7" fmla="*/ 1087505 w 1957449"/>
                    <a:gd name="connsiteY7" fmla="*/ 2078440 h 2175010"/>
                    <a:gd name="connsiteX8" fmla="*/ 1805373 w 1957449"/>
                    <a:gd name="connsiteY8" fmla="*/ 1767860 h 2175010"/>
                    <a:gd name="connsiteX9" fmla="*/ 1846426 w 1957449"/>
                    <a:gd name="connsiteY9" fmla="*/ 1717471 h 2175010"/>
                    <a:gd name="connsiteX10" fmla="*/ 1915427 w 1957449"/>
                    <a:gd name="connsiteY10" fmla="*/ 1789384 h 2175010"/>
                    <a:gd name="connsiteX11" fmla="*/ 1907488 w 1957449"/>
                    <a:gd name="connsiteY11" fmla="*/ 1800023 h 2175010"/>
                    <a:gd name="connsiteX12" fmla="*/ 1087505 w 1957449"/>
                    <a:gd name="connsiteY12" fmla="*/ 2175010 h 2175010"/>
                    <a:gd name="connsiteX13" fmla="*/ 0 w 1957449"/>
                    <a:gd name="connsiteY13" fmla="*/ 1087505 h 2175010"/>
                    <a:gd name="connsiteX14" fmla="*/ 1087505 w 1957449"/>
                    <a:gd name="connsiteY14" fmla="*/ 0 h 2175010"/>
                    <a:gd name="connsiteX15" fmla="*/ 1311269 w 1957449"/>
                    <a:gd name="connsiteY15" fmla="*/ 23520 h 21750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1957449" h="2175010">
                      <a:moveTo>
                        <a:pt x="1957449" y="1553782"/>
                      </a:moveTo>
                      <a:lnTo>
                        <a:pt x="1955973" y="1555198"/>
                      </a:lnTo>
                      <a:lnTo>
                        <a:pt x="1956873" y="1553724"/>
                      </a:lnTo>
                      <a:close/>
                      <a:moveTo>
                        <a:pt x="1311269" y="23520"/>
                      </a:moveTo>
                      <a:lnTo>
                        <a:pt x="1238443" y="111786"/>
                      </a:lnTo>
                      <a:cubicBezTo>
                        <a:pt x="1189615" y="100501"/>
                        <a:pt x="1139019" y="96570"/>
                        <a:pt x="1087505" y="96570"/>
                      </a:cubicBezTo>
                      <a:cubicBezTo>
                        <a:pt x="540227" y="96570"/>
                        <a:pt x="96570" y="540227"/>
                        <a:pt x="96570" y="1087505"/>
                      </a:cubicBezTo>
                      <a:cubicBezTo>
                        <a:pt x="96570" y="1634783"/>
                        <a:pt x="540227" y="2078440"/>
                        <a:pt x="1087505" y="2078440"/>
                      </a:cubicBezTo>
                      <a:cubicBezTo>
                        <a:pt x="1370888" y="2078440"/>
                        <a:pt x="1626488" y="1959485"/>
                        <a:pt x="1805373" y="1767860"/>
                      </a:cubicBezTo>
                      <a:lnTo>
                        <a:pt x="1846426" y="1717471"/>
                      </a:lnTo>
                      <a:lnTo>
                        <a:pt x="1915427" y="1789384"/>
                      </a:lnTo>
                      <a:lnTo>
                        <a:pt x="1907488" y="1800023"/>
                      </a:lnTo>
                      <a:cubicBezTo>
                        <a:pt x="1709253" y="2029968"/>
                        <a:pt x="1415318" y="2175010"/>
                        <a:pt x="1087505" y="2175010"/>
                      </a:cubicBezTo>
                      <a:cubicBezTo>
                        <a:pt x="486892" y="2175010"/>
                        <a:pt x="0" y="1688118"/>
                        <a:pt x="0" y="1087505"/>
                      </a:cubicBezTo>
                      <a:cubicBezTo>
                        <a:pt x="0" y="486892"/>
                        <a:pt x="486892" y="0"/>
                        <a:pt x="1087505" y="0"/>
                      </a:cubicBezTo>
                      <a:cubicBezTo>
                        <a:pt x="1164240" y="0"/>
                        <a:pt x="1239119" y="7948"/>
                        <a:pt x="1311269" y="2352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025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1" name="Oval 13">
                  <a:extLst>
                    <a:ext uri="{FF2B5EF4-FFF2-40B4-BE49-F238E27FC236}">
                      <a16:creationId xmlns:a16="http://schemas.microsoft.com/office/drawing/2014/main" id="{CE8546CD-36B0-DCB6-7669-89DE65D5C615}"/>
                    </a:ext>
                  </a:extLst>
                </p:cNvPr>
                <p:cNvSpPr/>
                <p:nvPr/>
              </p:nvSpPr>
              <p:spPr>
                <a:xfrm rot="10865620">
                  <a:off x="7342285" y="3488624"/>
                  <a:ext cx="1813216" cy="181321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025"/>
                </a:p>
              </p:txBody>
            </p:sp>
            <p:sp>
              <p:nvSpPr>
                <p:cNvPr id="42" name="Oval 14">
                  <a:extLst>
                    <a:ext uri="{FF2B5EF4-FFF2-40B4-BE49-F238E27FC236}">
                      <a16:creationId xmlns:a16="http://schemas.microsoft.com/office/drawing/2014/main" id="{225EA5D4-CCC6-294D-AA9B-6E174904840A}"/>
                    </a:ext>
                  </a:extLst>
                </p:cNvPr>
                <p:cNvSpPr/>
                <p:nvPr/>
              </p:nvSpPr>
              <p:spPr>
                <a:xfrm rot="10865620">
                  <a:off x="5505941" y="3976732"/>
                  <a:ext cx="880263" cy="88026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025"/>
                </a:p>
              </p:txBody>
            </p:sp>
            <p:sp>
              <p:nvSpPr>
                <p:cNvPr id="43" name="Isosceles Triangle 15">
                  <a:extLst>
                    <a:ext uri="{FF2B5EF4-FFF2-40B4-BE49-F238E27FC236}">
                      <a16:creationId xmlns:a16="http://schemas.microsoft.com/office/drawing/2014/main" id="{33D13028-C241-DD7B-68B2-B80FEA4A4193}"/>
                    </a:ext>
                  </a:extLst>
                </p:cNvPr>
                <p:cNvSpPr/>
                <p:nvPr/>
              </p:nvSpPr>
              <p:spPr>
                <a:xfrm rot="16931842">
                  <a:off x="7872109" y="5309579"/>
                  <a:ext cx="207144" cy="178573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025"/>
                </a:p>
              </p:txBody>
            </p:sp>
            <p:sp>
              <p:nvSpPr>
                <p:cNvPr id="44" name="Isosceles Triangle 16">
                  <a:extLst>
                    <a:ext uri="{FF2B5EF4-FFF2-40B4-BE49-F238E27FC236}">
                      <a16:creationId xmlns:a16="http://schemas.microsoft.com/office/drawing/2014/main" id="{F8B4E821-77E3-E4C6-7539-9E50BBB0EC1B}"/>
                    </a:ext>
                  </a:extLst>
                </p:cNvPr>
                <p:cNvSpPr/>
                <p:nvPr/>
              </p:nvSpPr>
              <p:spPr>
                <a:xfrm rot="1907579">
                  <a:off x="5395166" y="3983109"/>
                  <a:ext cx="207144" cy="178573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025"/>
                </a:p>
              </p:txBody>
            </p:sp>
            <p:sp>
              <p:nvSpPr>
                <p:cNvPr id="45" name="Block Arc 17">
                  <a:extLst>
                    <a:ext uri="{FF2B5EF4-FFF2-40B4-BE49-F238E27FC236}">
                      <a16:creationId xmlns:a16="http://schemas.microsoft.com/office/drawing/2014/main" id="{D66EE5B0-DC6C-B915-7368-5BD999ABC257}"/>
                    </a:ext>
                  </a:extLst>
                </p:cNvPr>
                <p:cNvSpPr/>
                <p:nvPr/>
              </p:nvSpPr>
              <p:spPr>
                <a:xfrm rot="12466486">
                  <a:off x="5328226" y="3765679"/>
                  <a:ext cx="1285189" cy="1285189"/>
                </a:xfrm>
                <a:prstGeom prst="blockArc">
                  <a:avLst>
                    <a:gd name="adj1" fmla="val 11468237"/>
                    <a:gd name="adj2" fmla="val 21556241"/>
                    <a:gd name="adj3" fmla="val 7679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6" name="Rectangle 18">
                  <a:extLst>
                    <a:ext uri="{FF2B5EF4-FFF2-40B4-BE49-F238E27FC236}">
                      <a16:creationId xmlns:a16="http://schemas.microsoft.com/office/drawing/2014/main" id="{29AC6A6B-B53C-1EFA-2896-9A100847CE57}"/>
                    </a:ext>
                  </a:extLst>
                </p:cNvPr>
                <p:cNvSpPr/>
                <p:nvPr/>
              </p:nvSpPr>
              <p:spPr>
                <a:xfrm rot="13449581">
                  <a:off x="6892218" y="3486235"/>
                  <a:ext cx="97254" cy="153035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/>
                </a:p>
              </p:txBody>
            </p:sp>
          </p:grpSp>
          <p:sp>
            <p:nvSpPr>
              <p:cNvPr id="30" name="Oval 6">
                <a:extLst>
                  <a:ext uri="{FF2B5EF4-FFF2-40B4-BE49-F238E27FC236}">
                    <a16:creationId xmlns:a16="http://schemas.microsoft.com/office/drawing/2014/main" id="{491F7582-342F-41ED-B871-F152E729F77B}"/>
                  </a:ext>
                </a:extLst>
              </p:cNvPr>
              <p:cNvSpPr/>
              <p:nvPr/>
            </p:nvSpPr>
            <p:spPr>
              <a:xfrm rot="258179">
                <a:off x="2726498" y="1957853"/>
                <a:ext cx="234103" cy="244547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025"/>
              </a:p>
            </p:txBody>
          </p:sp>
          <p:sp>
            <p:nvSpPr>
              <p:cNvPr id="50" name="Oval 6">
                <a:extLst>
                  <a:ext uri="{FF2B5EF4-FFF2-40B4-BE49-F238E27FC236}">
                    <a16:creationId xmlns:a16="http://schemas.microsoft.com/office/drawing/2014/main" id="{C325F8E8-D95C-4F72-BAC6-B3532E74D847}"/>
                  </a:ext>
                </a:extLst>
              </p:cNvPr>
              <p:cNvSpPr/>
              <p:nvPr/>
            </p:nvSpPr>
            <p:spPr>
              <a:xfrm rot="258179">
                <a:off x="5361370" y="4300257"/>
                <a:ext cx="234103" cy="244547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025"/>
              </a:p>
            </p:txBody>
          </p:sp>
          <p:sp>
            <p:nvSpPr>
              <p:cNvPr id="57" name="Oval 6">
                <a:extLst>
                  <a:ext uri="{FF2B5EF4-FFF2-40B4-BE49-F238E27FC236}">
                    <a16:creationId xmlns:a16="http://schemas.microsoft.com/office/drawing/2014/main" id="{0F83F31E-6DDD-422D-A8C9-0A09ED1E3836}"/>
                  </a:ext>
                </a:extLst>
              </p:cNvPr>
              <p:cNvSpPr/>
              <p:nvPr/>
            </p:nvSpPr>
            <p:spPr>
              <a:xfrm rot="258179">
                <a:off x="3436671" y="3254380"/>
                <a:ext cx="234103" cy="244547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025"/>
              </a:p>
            </p:txBody>
          </p:sp>
        </p:grp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ED4F3816-EB7A-4F75-B6E1-F4A6627A4C3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06687" y="2159822"/>
              <a:ext cx="818017" cy="818017"/>
            </a:xfrm>
            <a:prstGeom prst="rect">
              <a:avLst/>
            </a:prstGeom>
          </p:spPr>
        </p:pic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2AD467B8-DE10-4B77-AE30-961EAD61B520}"/>
                </a:ext>
              </a:extLst>
            </p:cNvPr>
            <p:cNvSpPr txBox="1"/>
            <p:nvPr/>
          </p:nvSpPr>
          <p:spPr>
            <a:xfrm>
              <a:off x="4374011" y="1945121"/>
              <a:ext cx="282785" cy="50783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2700" b="1" dirty="0">
                  <a:solidFill>
                    <a:srgbClr val="FF0000"/>
                  </a:solidFill>
                  <a:cs typeface="Arial" pitchFamily="34" charset="0"/>
                </a:rPr>
                <a:t>1</a:t>
              </a:r>
              <a:endParaRPr lang="ko-KR" altLang="en-US" sz="2700" b="1" dirty="0">
                <a:solidFill>
                  <a:srgbClr val="FF0000"/>
                </a:solidFill>
                <a:cs typeface="Arial" pitchFamily="34" charset="0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1A1D51C3-760A-40F6-931D-BD15C4B11D5F}"/>
                </a:ext>
              </a:extLst>
            </p:cNvPr>
            <p:cNvSpPr txBox="1"/>
            <p:nvPr/>
          </p:nvSpPr>
          <p:spPr>
            <a:xfrm>
              <a:off x="4171484" y="2737886"/>
              <a:ext cx="282785" cy="50783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2700" b="1" dirty="0">
                  <a:solidFill>
                    <a:srgbClr val="FF0000"/>
                  </a:solidFill>
                  <a:cs typeface="Arial" pitchFamily="34" charset="0"/>
                </a:rPr>
                <a:t>2</a:t>
              </a:r>
              <a:endParaRPr lang="ko-KR" altLang="en-US" sz="2700" b="1" dirty="0">
                <a:solidFill>
                  <a:srgbClr val="FF0000"/>
                </a:solidFill>
                <a:cs typeface="Arial" pitchFamily="34" charset="0"/>
              </a:endParaRPr>
            </a:p>
          </p:txBody>
        </p:sp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D9A4AEC8-835A-48F4-AE20-A7EE73D485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95515" y="2100109"/>
              <a:ext cx="943282" cy="94328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57568814"/>
      </p:ext>
    </p:extLst>
  </p:cSld>
  <p:clrMapOvr>
    <a:masterClrMapping/>
  </p:clrMapOvr>
  <p:transition spd="slow">
    <p:cover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66"/>
          <p:cNvSpPr txBox="1">
            <a:spLocks noGrp="1"/>
          </p:cNvSpPr>
          <p:nvPr>
            <p:ph type="sldNum" idx="12"/>
          </p:nvPr>
        </p:nvSpPr>
        <p:spPr>
          <a:xfrm>
            <a:off x="8884185" y="4842557"/>
            <a:ext cx="259815" cy="300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85000" lnSpcReduction="20000"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6</a:t>
            </a:fld>
            <a:endParaRPr dirty="0"/>
          </a:p>
        </p:txBody>
      </p:sp>
      <p:sp>
        <p:nvSpPr>
          <p:cNvPr id="285" name="Google Shape;285;p66"/>
          <p:cNvSpPr txBox="1"/>
          <p:nvPr/>
        </p:nvSpPr>
        <p:spPr>
          <a:xfrm>
            <a:off x="233118" y="1673305"/>
            <a:ext cx="5634475" cy="515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800" b="0" i="0" u="none" strike="noStrike" cap="none" dirty="0">
                <a:solidFill>
                  <a:srgbClr val="1D3D70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01 Exploratory Data Analysis</a:t>
            </a:r>
            <a:endParaRPr sz="2800" b="0" i="0" u="none" strike="noStrike" cap="none" dirty="0">
              <a:solidFill>
                <a:srgbClr val="1D3D70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grpSp>
        <p:nvGrpSpPr>
          <p:cNvPr id="2" name="Google Shape;262;p33">
            <a:extLst>
              <a:ext uri="{FF2B5EF4-FFF2-40B4-BE49-F238E27FC236}">
                <a16:creationId xmlns:a16="http://schemas.microsoft.com/office/drawing/2014/main" id="{224745B9-F629-D895-D8F9-4787FFA1B01B}"/>
              </a:ext>
            </a:extLst>
          </p:cNvPr>
          <p:cNvGrpSpPr/>
          <p:nvPr/>
        </p:nvGrpSpPr>
        <p:grpSpPr>
          <a:xfrm flipH="1">
            <a:off x="-2" y="2365891"/>
            <a:ext cx="6726265" cy="144834"/>
            <a:chOff x="2220050" y="1547100"/>
            <a:chExt cx="4993500" cy="0"/>
          </a:xfrm>
        </p:grpSpPr>
        <p:cxnSp>
          <p:nvCxnSpPr>
            <p:cNvPr id="3" name="Google Shape;263;p33">
              <a:extLst>
                <a:ext uri="{FF2B5EF4-FFF2-40B4-BE49-F238E27FC236}">
                  <a16:creationId xmlns:a16="http://schemas.microsoft.com/office/drawing/2014/main" id="{77DA5F51-B28A-8E9F-152F-6ABA755565EA}"/>
                </a:ext>
              </a:extLst>
            </p:cNvPr>
            <p:cNvCxnSpPr/>
            <p:nvPr/>
          </p:nvCxnSpPr>
          <p:spPr>
            <a:xfrm>
              <a:off x="2220050" y="1547100"/>
              <a:ext cx="464400" cy="0"/>
            </a:xfrm>
            <a:prstGeom prst="straightConnector1">
              <a:avLst/>
            </a:prstGeom>
            <a:noFill/>
            <a:ln w="114300" cap="flat" cmpd="sng">
              <a:solidFill>
                <a:srgbClr val="F6683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" name="Google Shape;264;p33">
              <a:extLst>
                <a:ext uri="{FF2B5EF4-FFF2-40B4-BE49-F238E27FC236}">
                  <a16:creationId xmlns:a16="http://schemas.microsoft.com/office/drawing/2014/main" id="{72BBEAA6-8C9B-4BFE-8EE3-3F2AAEC015A0}"/>
                </a:ext>
              </a:extLst>
            </p:cNvPr>
            <p:cNvCxnSpPr/>
            <p:nvPr/>
          </p:nvCxnSpPr>
          <p:spPr>
            <a:xfrm>
              <a:off x="2684450" y="1547100"/>
              <a:ext cx="45291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3321408149"/>
      </p:ext>
    </p:extLst>
  </p:cSld>
  <p:clrMapOvr>
    <a:masterClrMapping/>
  </p:clrMapOvr>
  <p:transition spd="slow">
    <p:cover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285;p66">
            <a:extLst>
              <a:ext uri="{FF2B5EF4-FFF2-40B4-BE49-F238E27FC236}">
                <a16:creationId xmlns:a16="http://schemas.microsoft.com/office/drawing/2014/main" id="{956F6017-E591-4EE3-DA00-2836BF255113}"/>
              </a:ext>
            </a:extLst>
          </p:cNvPr>
          <p:cNvSpPr txBox="1"/>
          <p:nvPr/>
        </p:nvSpPr>
        <p:spPr>
          <a:xfrm>
            <a:off x="153243" y="94002"/>
            <a:ext cx="2582208" cy="1032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1D3D70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Customer Demographic</a:t>
            </a:r>
            <a:endParaRPr sz="2400" b="0" i="0" u="none" strike="noStrike" cap="none" dirty="0">
              <a:solidFill>
                <a:srgbClr val="1D3D70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sp>
        <p:nvSpPr>
          <p:cNvPr id="10" name="Google Shape;286;p66">
            <a:extLst>
              <a:ext uri="{FF2B5EF4-FFF2-40B4-BE49-F238E27FC236}">
                <a16:creationId xmlns:a16="http://schemas.microsoft.com/office/drawing/2014/main" id="{F1E35A2E-C82E-3BB3-8173-F9BDDE2F2197}"/>
              </a:ext>
            </a:extLst>
          </p:cNvPr>
          <p:cNvSpPr txBox="1"/>
          <p:nvPr/>
        </p:nvSpPr>
        <p:spPr>
          <a:xfrm>
            <a:off x="810476" y="4046857"/>
            <a:ext cx="2301909" cy="830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>
              <a:lnSpc>
                <a:spcPct val="120000"/>
              </a:lnSpc>
              <a:buSzPts val="1000"/>
              <a:buFont typeface="Arial" panose="020B0604020202020204" pitchFamily="34" charset="0"/>
              <a:buChar char="•"/>
            </a:pPr>
            <a:r>
              <a:rPr lang="en-ID" sz="11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7032 Population</a:t>
            </a:r>
          </a:p>
          <a:p>
            <a:pPr marL="171450" lvl="0" indent="-171450">
              <a:lnSpc>
                <a:spcPct val="120000"/>
              </a:lnSpc>
              <a:buSzPts val="1000"/>
              <a:buFont typeface="Arial" panose="020B0604020202020204" pitchFamily="34" charset="0"/>
              <a:buChar char="•"/>
            </a:pPr>
            <a:r>
              <a:rPr lang="en-ID" sz="11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5163 no churn</a:t>
            </a:r>
          </a:p>
          <a:p>
            <a:pPr marL="171450" lvl="0" indent="-171450">
              <a:lnSpc>
                <a:spcPct val="120000"/>
              </a:lnSpc>
              <a:buSzPts val="1000"/>
              <a:buFont typeface="Arial" panose="020B0604020202020204" pitchFamily="34" charset="0"/>
              <a:buChar char="•"/>
            </a:pPr>
            <a:r>
              <a:rPr lang="en-ID" sz="11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1869 churn (Female 939, Male 930) </a:t>
            </a:r>
          </a:p>
          <a:p>
            <a:pPr lvl="0">
              <a:lnSpc>
                <a:spcPct val="120000"/>
              </a:lnSpc>
              <a:buSzPts val="1000"/>
            </a:pPr>
            <a:endParaRPr lang="en-ID" sz="1100" b="0" i="0" u="none" strike="noStrike" cap="none" dirty="0">
              <a:solidFill>
                <a:srgbClr val="43434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816BBAB9-5D68-CF80-6F62-B590E796E121}"/>
              </a:ext>
            </a:extLst>
          </p:cNvPr>
          <p:cNvGraphicFramePr/>
          <p:nvPr>
            <p:extLst/>
          </p:nvPr>
        </p:nvGraphicFramePr>
        <p:xfrm>
          <a:off x="-711609" y="967799"/>
          <a:ext cx="4833494" cy="31347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B6B0C4D2-BF32-4AFF-8AE6-26469FD9B4C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30196868"/>
              </p:ext>
            </p:extLst>
          </p:nvPr>
        </p:nvGraphicFramePr>
        <p:xfrm>
          <a:off x="2068382" y="233482"/>
          <a:ext cx="3464464" cy="225307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30" name="Chart 29">
            <a:extLst>
              <a:ext uri="{FF2B5EF4-FFF2-40B4-BE49-F238E27FC236}">
                <a16:creationId xmlns:a16="http://schemas.microsoft.com/office/drawing/2014/main" id="{B3E1BA84-A9D8-4C04-9B06-8B51DB044A8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63754339"/>
              </p:ext>
            </p:extLst>
          </p:nvPr>
        </p:nvGraphicFramePr>
        <p:xfrm>
          <a:off x="2068382" y="1762311"/>
          <a:ext cx="3464464" cy="225307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31" name="Chart 30">
            <a:extLst>
              <a:ext uri="{FF2B5EF4-FFF2-40B4-BE49-F238E27FC236}">
                <a16:creationId xmlns:a16="http://schemas.microsoft.com/office/drawing/2014/main" id="{42EF6241-EFD6-44EB-8A07-987CBA105B1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49746901"/>
              </p:ext>
            </p:extLst>
          </p:nvPr>
        </p:nvGraphicFramePr>
        <p:xfrm>
          <a:off x="2068382" y="3312684"/>
          <a:ext cx="3464464" cy="225307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2D164848-A617-4041-A30D-B728DE296AA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98124298"/>
              </p:ext>
            </p:extLst>
          </p:nvPr>
        </p:nvGraphicFramePr>
        <p:xfrm>
          <a:off x="5218720" y="624876"/>
          <a:ext cx="4264251" cy="418846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14" name="Google Shape;283;p66">
            <a:extLst>
              <a:ext uri="{FF2B5EF4-FFF2-40B4-BE49-F238E27FC236}">
                <a16:creationId xmlns:a16="http://schemas.microsoft.com/office/drawing/2014/main" id="{53861DA3-8646-41CF-8072-737DFA30B07E}"/>
              </a:ext>
            </a:extLst>
          </p:cNvPr>
          <p:cNvSpPr txBox="1">
            <a:spLocks/>
          </p:cNvSpPr>
          <p:nvPr/>
        </p:nvSpPr>
        <p:spPr>
          <a:xfrm>
            <a:off x="8644467" y="4656667"/>
            <a:ext cx="555595" cy="524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z="1400" smtClean="0"/>
              <a:pPr/>
              <a:t>7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730337151"/>
      </p:ext>
    </p:extLst>
  </p:cSld>
  <p:clrMapOvr>
    <a:masterClrMapping/>
  </p:clrMapOvr>
  <p:transition spd="slow">
    <p:cover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81"/>
          <p:cNvSpPr txBox="1">
            <a:spLocks noGrp="1"/>
          </p:cNvSpPr>
          <p:nvPr>
            <p:ph type="sldNum" idx="12"/>
          </p:nvPr>
        </p:nvSpPr>
        <p:spPr>
          <a:xfrm>
            <a:off x="8910430" y="4802801"/>
            <a:ext cx="269754" cy="340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8</a:t>
            </a:fld>
            <a:endParaRPr dirty="0"/>
          </a:p>
        </p:txBody>
      </p:sp>
      <p:sp>
        <p:nvSpPr>
          <p:cNvPr id="3" name="Google Shape;284;p66">
            <a:extLst>
              <a:ext uri="{FF2B5EF4-FFF2-40B4-BE49-F238E27FC236}">
                <a16:creationId xmlns:a16="http://schemas.microsoft.com/office/drawing/2014/main" id="{1E27669C-960E-5995-8734-C1C36EE2C856}"/>
              </a:ext>
            </a:extLst>
          </p:cNvPr>
          <p:cNvSpPr txBox="1"/>
          <p:nvPr/>
        </p:nvSpPr>
        <p:spPr>
          <a:xfrm>
            <a:off x="3587521" y="3342881"/>
            <a:ext cx="2172955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ID" sz="1500" b="1" i="0" u="none" strike="noStrike" cap="none" dirty="0">
                <a:solidFill>
                  <a:srgbClr val="F06634"/>
                </a:solidFill>
                <a:latin typeface="Inter"/>
                <a:ea typeface="Inter"/>
                <a:cs typeface="Inter"/>
                <a:sym typeface="Inter"/>
              </a:rPr>
              <a:t>Churn, Potential loss</a:t>
            </a:r>
          </a:p>
        </p:txBody>
      </p:sp>
      <p:grpSp>
        <p:nvGrpSpPr>
          <p:cNvPr id="7" name="Google Shape;1534;p51">
            <a:extLst>
              <a:ext uri="{FF2B5EF4-FFF2-40B4-BE49-F238E27FC236}">
                <a16:creationId xmlns:a16="http://schemas.microsoft.com/office/drawing/2014/main" id="{5B1B732C-D473-D08E-EF25-AFDB5F503ABC}"/>
              </a:ext>
            </a:extLst>
          </p:cNvPr>
          <p:cNvGrpSpPr/>
          <p:nvPr/>
        </p:nvGrpSpPr>
        <p:grpSpPr>
          <a:xfrm>
            <a:off x="1103617" y="3174814"/>
            <a:ext cx="1007923" cy="1968675"/>
            <a:chOff x="-1388623" y="2929097"/>
            <a:chExt cx="1076266" cy="2101937"/>
          </a:xfrm>
        </p:grpSpPr>
        <p:sp>
          <p:nvSpPr>
            <p:cNvPr id="8" name="Google Shape;1535;p51">
              <a:extLst>
                <a:ext uri="{FF2B5EF4-FFF2-40B4-BE49-F238E27FC236}">
                  <a16:creationId xmlns:a16="http://schemas.microsoft.com/office/drawing/2014/main" id="{E51D589B-1CEE-8BAF-9618-A015117F9EBE}"/>
                </a:ext>
              </a:extLst>
            </p:cNvPr>
            <p:cNvSpPr/>
            <p:nvPr/>
          </p:nvSpPr>
          <p:spPr>
            <a:xfrm flipH="1">
              <a:off x="-1018814" y="3051558"/>
              <a:ext cx="213017" cy="1979477"/>
            </a:xfrm>
            <a:custGeom>
              <a:avLst/>
              <a:gdLst/>
              <a:ahLst/>
              <a:cxnLst/>
              <a:rect l="l" t="t" r="r" b="b"/>
              <a:pathLst>
                <a:path w="2724" h="25313" extrusionOk="0">
                  <a:moveTo>
                    <a:pt x="2723" y="1"/>
                  </a:moveTo>
                  <a:lnTo>
                    <a:pt x="1860" y="249"/>
                  </a:lnTo>
                  <a:lnTo>
                    <a:pt x="1" y="25312"/>
                  </a:lnTo>
                  <a:lnTo>
                    <a:pt x="528" y="25312"/>
                  </a:lnTo>
                  <a:lnTo>
                    <a:pt x="272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536;p51">
              <a:extLst>
                <a:ext uri="{FF2B5EF4-FFF2-40B4-BE49-F238E27FC236}">
                  <a16:creationId xmlns:a16="http://schemas.microsoft.com/office/drawing/2014/main" id="{E43DD954-AAB2-DA7B-C623-4E76C3C2FBB0}"/>
                </a:ext>
              </a:extLst>
            </p:cNvPr>
            <p:cNvSpPr/>
            <p:nvPr/>
          </p:nvSpPr>
          <p:spPr>
            <a:xfrm flipH="1">
              <a:off x="-1388623" y="2929097"/>
              <a:ext cx="873572" cy="115658"/>
            </a:xfrm>
            <a:custGeom>
              <a:avLst/>
              <a:gdLst/>
              <a:ahLst/>
              <a:cxnLst/>
              <a:rect l="l" t="t" r="r" b="b"/>
              <a:pathLst>
                <a:path w="11171" h="1479" extrusionOk="0">
                  <a:moveTo>
                    <a:pt x="4655" y="0"/>
                  </a:moveTo>
                  <a:cubicBezTo>
                    <a:pt x="0" y="0"/>
                    <a:pt x="220" y="1479"/>
                    <a:pt x="220" y="1479"/>
                  </a:cubicBezTo>
                  <a:lnTo>
                    <a:pt x="10950" y="1479"/>
                  </a:lnTo>
                  <a:cubicBezTo>
                    <a:pt x="11170" y="308"/>
                    <a:pt x="9282" y="0"/>
                    <a:pt x="46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537;p51">
              <a:extLst>
                <a:ext uri="{FF2B5EF4-FFF2-40B4-BE49-F238E27FC236}">
                  <a16:creationId xmlns:a16="http://schemas.microsoft.com/office/drawing/2014/main" id="{E0B7FC93-D3A7-A4A9-E018-53DE4C2DDF30}"/>
                </a:ext>
              </a:extLst>
            </p:cNvPr>
            <p:cNvSpPr/>
            <p:nvPr/>
          </p:nvSpPr>
          <p:spPr>
            <a:xfrm flipH="1">
              <a:off x="-1371419" y="3033259"/>
              <a:ext cx="839242" cy="37849"/>
            </a:xfrm>
            <a:custGeom>
              <a:avLst/>
              <a:gdLst/>
              <a:ahLst/>
              <a:cxnLst/>
              <a:rect l="l" t="t" r="r" b="b"/>
              <a:pathLst>
                <a:path w="10732" h="484" extrusionOk="0">
                  <a:moveTo>
                    <a:pt x="1" y="0"/>
                  </a:moveTo>
                  <a:lnTo>
                    <a:pt x="1" y="483"/>
                  </a:lnTo>
                  <a:lnTo>
                    <a:pt x="10731" y="483"/>
                  </a:lnTo>
                  <a:lnTo>
                    <a:pt x="10731" y="14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538;p51">
              <a:extLst>
                <a:ext uri="{FF2B5EF4-FFF2-40B4-BE49-F238E27FC236}">
                  <a16:creationId xmlns:a16="http://schemas.microsoft.com/office/drawing/2014/main" id="{555FB67C-C861-80B4-1997-B256CF3B3DFC}"/>
                </a:ext>
              </a:extLst>
            </p:cNvPr>
            <p:cNvSpPr/>
            <p:nvPr/>
          </p:nvSpPr>
          <p:spPr>
            <a:xfrm flipH="1">
              <a:off x="-1314175" y="3071030"/>
              <a:ext cx="269086" cy="1949682"/>
            </a:xfrm>
            <a:custGeom>
              <a:avLst/>
              <a:gdLst/>
              <a:ahLst/>
              <a:cxnLst/>
              <a:rect l="l" t="t" r="r" b="b"/>
              <a:pathLst>
                <a:path w="3441" h="24932" extrusionOk="0">
                  <a:moveTo>
                    <a:pt x="0" y="0"/>
                  </a:moveTo>
                  <a:lnTo>
                    <a:pt x="3074" y="24932"/>
                  </a:lnTo>
                  <a:lnTo>
                    <a:pt x="3440" y="24932"/>
                  </a:lnTo>
                  <a:lnTo>
                    <a:pt x="922" y="0"/>
                  </a:lnTo>
                  <a:close/>
                </a:path>
              </a:pathLst>
            </a:custGeom>
            <a:solidFill>
              <a:srgbClr val="7C4C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539;p51">
              <a:extLst>
                <a:ext uri="{FF2B5EF4-FFF2-40B4-BE49-F238E27FC236}">
                  <a16:creationId xmlns:a16="http://schemas.microsoft.com/office/drawing/2014/main" id="{2C1006BE-F897-9725-A7F4-B19CA557F9F0}"/>
                </a:ext>
              </a:extLst>
            </p:cNvPr>
            <p:cNvSpPr/>
            <p:nvPr/>
          </p:nvSpPr>
          <p:spPr>
            <a:xfrm flipH="1">
              <a:off x="-870001" y="3051558"/>
              <a:ext cx="557644" cy="1969154"/>
            </a:xfrm>
            <a:custGeom>
              <a:avLst/>
              <a:gdLst/>
              <a:ahLst/>
              <a:cxnLst/>
              <a:rect l="l" t="t" r="r" b="b"/>
              <a:pathLst>
                <a:path w="7131" h="25181" extrusionOk="0">
                  <a:moveTo>
                    <a:pt x="6237" y="1"/>
                  </a:moveTo>
                  <a:lnTo>
                    <a:pt x="1" y="25181"/>
                  </a:lnTo>
                  <a:lnTo>
                    <a:pt x="411" y="25181"/>
                  </a:lnTo>
                  <a:lnTo>
                    <a:pt x="7130" y="249"/>
                  </a:lnTo>
                  <a:lnTo>
                    <a:pt x="623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540;p51">
              <a:extLst>
                <a:ext uri="{FF2B5EF4-FFF2-40B4-BE49-F238E27FC236}">
                  <a16:creationId xmlns:a16="http://schemas.microsoft.com/office/drawing/2014/main" id="{F2BF5A53-60E5-CAC4-7633-7F2CD9D170B4}"/>
                </a:ext>
              </a:extLst>
            </p:cNvPr>
            <p:cNvSpPr/>
            <p:nvPr/>
          </p:nvSpPr>
          <p:spPr>
            <a:xfrm flipH="1">
              <a:off x="-1142449" y="3832304"/>
              <a:ext cx="488906" cy="36754"/>
            </a:xfrm>
            <a:custGeom>
              <a:avLst/>
              <a:gdLst/>
              <a:ahLst/>
              <a:cxnLst/>
              <a:rect l="l" t="t" r="r" b="b"/>
              <a:pathLst>
                <a:path w="6252" h="470" extrusionOk="0">
                  <a:moveTo>
                    <a:pt x="6193" y="1"/>
                  </a:moveTo>
                  <a:lnTo>
                    <a:pt x="0" y="147"/>
                  </a:lnTo>
                  <a:lnTo>
                    <a:pt x="0" y="469"/>
                  </a:lnTo>
                  <a:lnTo>
                    <a:pt x="6252" y="337"/>
                  </a:lnTo>
                  <a:lnTo>
                    <a:pt x="619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541;p51">
              <a:extLst>
                <a:ext uri="{FF2B5EF4-FFF2-40B4-BE49-F238E27FC236}">
                  <a16:creationId xmlns:a16="http://schemas.microsoft.com/office/drawing/2014/main" id="{00917A47-52FF-1673-1354-B2C02359842E}"/>
                </a:ext>
              </a:extLst>
            </p:cNvPr>
            <p:cNvSpPr/>
            <p:nvPr/>
          </p:nvSpPr>
          <p:spPr>
            <a:xfrm flipH="1">
              <a:off x="-1269525" y="4829430"/>
              <a:ext cx="880454" cy="67643"/>
            </a:xfrm>
            <a:custGeom>
              <a:avLst/>
              <a:gdLst/>
              <a:ahLst/>
              <a:cxnLst/>
              <a:rect l="l" t="t" r="r" b="b"/>
              <a:pathLst>
                <a:path w="11259" h="865" extrusionOk="0">
                  <a:moveTo>
                    <a:pt x="89" y="1"/>
                  </a:moveTo>
                  <a:lnTo>
                    <a:pt x="1" y="308"/>
                  </a:lnTo>
                  <a:lnTo>
                    <a:pt x="11259" y="864"/>
                  </a:lnTo>
                  <a:lnTo>
                    <a:pt x="11259" y="425"/>
                  </a:lnTo>
                  <a:lnTo>
                    <a:pt x="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" name="Google Shape;1542;p51">
            <a:extLst>
              <a:ext uri="{FF2B5EF4-FFF2-40B4-BE49-F238E27FC236}">
                <a16:creationId xmlns:a16="http://schemas.microsoft.com/office/drawing/2014/main" id="{8864A6A2-4FB4-A370-F475-07EFF3E54BB6}"/>
              </a:ext>
            </a:extLst>
          </p:cNvPr>
          <p:cNvGrpSpPr/>
          <p:nvPr/>
        </p:nvGrpSpPr>
        <p:grpSpPr>
          <a:xfrm>
            <a:off x="174734" y="2365369"/>
            <a:ext cx="1076255" cy="2734405"/>
            <a:chOff x="-2729124" y="1996017"/>
            <a:chExt cx="1194114" cy="3033846"/>
          </a:xfrm>
        </p:grpSpPr>
        <p:sp>
          <p:nvSpPr>
            <p:cNvPr id="16" name="Google Shape;1543;p51">
              <a:extLst>
                <a:ext uri="{FF2B5EF4-FFF2-40B4-BE49-F238E27FC236}">
                  <a16:creationId xmlns:a16="http://schemas.microsoft.com/office/drawing/2014/main" id="{7665AD54-C7A2-5A94-C854-96B41B2138D2}"/>
                </a:ext>
              </a:extLst>
            </p:cNvPr>
            <p:cNvSpPr/>
            <p:nvPr/>
          </p:nvSpPr>
          <p:spPr>
            <a:xfrm flipH="1">
              <a:off x="-2729124" y="2498607"/>
              <a:ext cx="1159706" cy="95091"/>
            </a:xfrm>
            <a:custGeom>
              <a:avLst/>
              <a:gdLst/>
              <a:ahLst/>
              <a:cxnLst/>
              <a:rect l="l" t="t" r="r" b="b"/>
              <a:pathLst>
                <a:path w="14830" h="1216" extrusionOk="0">
                  <a:moveTo>
                    <a:pt x="0" y="1"/>
                  </a:moveTo>
                  <a:lnTo>
                    <a:pt x="0" y="1216"/>
                  </a:lnTo>
                  <a:lnTo>
                    <a:pt x="14830" y="1216"/>
                  </a:lnTo>
                  <a:lnTo>
                    <a:pt x="1483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544;p51">
              <a:extLst>
                <a:ext uri="{FF2B5EF4-FFF2-40B4-BE49-F238E27FC236}">
                  <a16:creationId xmlns:a16="http://schemas.microsoft.com/office/drawing/2014/main" id="{816C4E00-1EEA-6A77-727D-4659D6119405}"/>
                </a:ext>
              </a:extLst>
            </p:cNvPr>
            <p:cNvSpPr/>
            <p:nvPr/>
          </p:nvSpPr>
          <p:spPr>
            <a:xfrm flipH="1">
              <a:off x="-2558566" y="2586738"/>
              <a:ext cx="90477" cy="2433975"/>
            </a:xfrm>
            <a:custGeom>
              <a:avLst/>
              <a:gdLst/>
              <a:ahLst/>
              <a:cxnLst/>
              <a:rect l="l" t="t" r="r" b="b"/>
              <a:pathLst>
                <a:path w="1157" h="31125" extrusionOk="0">
                  <a:moveTo>
                    <a:pt x="0" y="1"/>
                  </a:moveTo>
                  <a:lnTo>
                    <a:pt x="0" y="31125"/>
                  </a:lnTo>
                  <a:lnTo>
                    <a:pt x="556" y="31125"/>
                  </a:lnTo>
                  <a:lnTo>
                    <a:pt x="115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545;p51">
              <a:extLst>
                <a:ext uri="{FF2B5EF4-FFF2-40B4-BE49-F238E27FC236}">
                  <a16:creationId xmlns:a16="http://schemas.microsoft.com/office/drawing/2014/main" id="{4C861B32-3529-2E5A-0696-AA0FAE0D5457}"/>
                </a:ext>
              </a:extLst>
            </p:cNvPr>
            <p:cNvSpPr/>
            <p:nvPr/>
          </p:nvSpPr>
          <p:spPr>
            <a:xfrm flipH="1">
              <a:off x="-1847653" y="2578762"/>
              <a:ext cx="90556" cy="2451101"/>
            </a:xfrm>
            <a:custGeom>
              <a:avLst/>
              <a:gdLst/>
              <a:ahLst/>
              <a:cxnLst/>
              <a:rect l="l" t="t" r="r" b="b"/>
              <a:pathLst>
                <a:path w="1158" h="31344" extrusionOk="0">
                  <a:moveTo>
                    <a:pt x="1" y="0"/>
                  </a:moveTo>
                  <a:lnTo>
                    <a:pt x="1" y="31344"/>
                  </a:lnTo>
                  <a:lnTo>
                    <a:pt x="557" y="31344"/>
                  </a:lnTo>
                  <a:lnTo>
                    <a:pt x="115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546;p51">
              <a:extLst>
                <a:ext uri="{FF2B5EF4-FFF2-40B4-BE49-F238E27FC236}">
                  <a16:creationId xmlns:a16="http://schemas.microsoft.com/office/drawing/2014/main" id="{090D8E28-8BF3-20CE-3E67-F927A92F4BAE}"/>
                </a:ext>
              </a:extLst>
            </p:cNvPr>
            <p:cNvSpPr/>
            <p:nvPr/>
          </p:nvSpPr>
          <p:spPr>
            <a:xfrm flipH="1">
              <a:off x="-2468169" y="3503787"/>
              <a:ext cx="640067" cy="51534"/>
            </a:xfrm>
            <a:custGeom>
              <a:avLst/>
              <a:gdLst/>
              <a:ahLst/>
              <a:cxnLst/>
              <a:rect l="l" t="t" r="r" b="b"/>
              <a:pathLst>
                <a:path w="8185" h="659" extrusionOk="0">
                  <a:moveTo>
                    <a:pt x="1" y="0"/>
                  </a:moveTo>
                  <a:lnTo>
                    <a:pt x="1" y="659"/>
                  </a:lnTo>
                  <a:lnTo>
                    <a:pt x="8184" y="659"/>
                  </a:lnTo>
                  <a:lnTo>
                    <a:pt x="818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547;p51">
              <a:extLst>
                <a:ext uri="{FF2B5EF4-FFF2-40B4-BE49-F238E27FC236}">
                  <a16:creationId xmlns:a16="http://schemas.microsoft.com/office/drawing/2014/main" id="{5D6B1E0B-E49B-C2A0-E4BB-2401C2F5F322}"/>
                </a:ext>
              </a:extLst>
            </p:cNvPr>
            <p:cNvSpPr/>
            <p:nvPr/>
          </p:nvSpPr>
          <p:spPr>
            <a:xfrm flipH="1">
              <a:off x="-2647873" y="1996017"/>
              <a:ext cx="720144" cy="496961"/>
            </a:xfrm>
            <a:custGeom>
              <a:avLst/>
              <a:gdLst/>
              <a:ahLst/>
              <a:cxnLst/>
              <a:rect l="l" t="t" r="r" b="b"/>
              <a:pathLst>
                <a:path w="9209" h="6355" extrusionOk="0">
                  <a:moveTo>
                    <a:pt x="1025" y="1"/>
                  </a:moveTo>
                  <a:lnTo>
                    <a:pt x="0" y="6355"/>
                  </a:lnTo>
                  <a:lnTo>
                    <a:pt x="7993" y="6355"/>
                  </a:lnTo>
                  <a:lnTo>
                    <a:pt x="9208" y="1026"/>
                  </a:lnTo>
                  <a:lnTo>
                    <a:pt x="102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548;p51">
              <a:extLst>
                <a:ext uri="{FF2B5EF4-FFF2-40B4-BE49-F238E27FC236}">
                  <a16:creationId xmlns:a16="http://schemas.microsoft.com/office/drawing/2014/main" id="{519248AE-4D83-980D-3E08-A10CAB7B8039}"/>
                </a:ext>
              </a:extLst>
            </p:cNvPr>
            <p:cNvSpPr/>
            <p:nvPr/>
          </p:nvSpPr>
          <p:spPr>
            <a:xfrm flipH="1">
              <a:off x="-2564278" y="2481481"/>
              <a:ext cx="1029268" cy="34408"/>
            </a:xfrm>
            <a:custGeom>
              <a:avLst/>
              <a:gdLst/>
              <a:ahLst/>
              <a:cxnLst/>
              <a:rect l="l" t="t" r="r" b="b"/>
              <a:pathLst>
                <a:path w="13162" h="440" extrusionOk="0">
                  <a:moveTo>
                    <a:pt x="5008" y="0"/>
                  </a:moveTo>
                  <a:lnTo>
                    <a:pt x="30" y="117"/>
                  </a:lnTo>
                  <a:lnTo>
                    <a:pt x="1" y="308"/>
                  </a:lnTo>
                  <a:lnTo>
                    <a:pt x="13103" y="439"/>
                  </a:lnTo>
                  <a:lnTo>
                    <a:pt x="13162" y="147"/>
                  </a:lnTo>
                  <a:lnTo>
                    <a:pt x="500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549;p51">
              <a:extLst>
                <a:ext uri="{FF2B5EF4-FFF2-40B4-BE49-F238E27FC236}">
                  <a16:creationId xmlns:a16="http://schemas.microsoft.com/office/drawing/2014/main" id="{54027406-4E8E-FDC5-AA36-0289C13DFD78}"/>
                </a:ext>
              </a:extLst>
            </p:cNvPr>
            <p:cNvSpPr/>
            <p:nvPr/>
          </p:nvSpPr>
          <p:spPr>
            <a:xfrm flipH="1">
              <a:off x="-2355951" y="2208799"/>
              <a:ext cx="74525" cy="102364"/>
            </a:xfrm>
            <a:custGeom>
              <a:avLst/>
              <a:gdLst/>
              <a:ahLst/>
              <a:cxnLst/>
              <a:rect l="l" t="t" r="r" b="b"/>
              <a:pathLst>
                <a:path w="953" h="1309" extrusionOk="0">
                  <a:moveTo>
                    <a:pt x="561" y="0"/>
                  </a:moveTo>
                  <a:cubicBezTo>
                    <a:pt x="339" y="0"/>
                    <a:pt x="115" y="228"/>
                    <a:pt x="74" y="574"/>
                  </a:cubicBezTo>
                  <a:cubicBezTo>
                    <a:pt x="1" y="940"/>
                    <a:pt x="118" y="1247"/>
                    <a:pt x="338" y="1306"/>
                  </a:cubicBezTo>
                  <a:cubicBezTo>
                    <a:pt x="349" y="1307"/>
                    <a:pt x="361" y="1308"/>
                    <a:pt x="373" y="1308"/>
                  </a:cubicBezTo>
                  <a:cubicBezTo>
                    <a:pt x="583" y="1308"/>
                    <a:pt x="810" y="1067"/>
                    <a:pt x="879" y="735"/>
                  </a:cubicBezTo>
                  <a:cubicBezTo>
                    <a:pt x="952" y="369"/>
                    <a:pt x="821" y="61"/>
                    <a:pt x="601" y="3"/>
                  </a:cubicBezTo>
                  <a:cubicBezTo>
                    <a:pt x="588" y="1"/>
                    <a:pt x="575" y="0"/>
                    <a:pt x="561" y="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550;p51">
              <a:extLst>
                <a:ext uri="{FF2B5EF4-FFF2-40B4-BE49-F238E27FC236}">
                  <a16:creationId xmlns:a16="http://schemas.microsoft.com/office/drawing/2014/main" id="{F6079FD9-8387-8662-8D70-384CE1253DD9}"/>
                </a:ext>
              </a:extLst>
            </p:cNvPr>
            <p:cNvSpPr/>
            <p:nvPr/>
          </p:nvSpPr>
          <p:spPr>
            <a:xfrm flipH="1">
              <a:off x="-2374250" y="2183071"/>
              <a:ext cx="113390" cy="153741"/>
            </a:xfrm>
            <a:custGeom>
              <a:avLst/>
              <a:gdLst/>
              <a:ahLst/>
              <a:cxnLst/>
              <a:rect l="l" t="t" r="r" b="b"/>
              <a:pathLst>
                <a:path w="1450" h="1966" extrusionOk="0">
                  <a:moveTo>
                    <a:pt x="838" y="1"/>
                  </a:moveTo>
                  <a:cubicBezTo>
                    <a:pt x="527" y="1"/>
                    <a:pt x="211" y="362"/>
                    <a:pt x="117" y="859"/>
                  </a:cubicBezTo>
                  <a:cubicBezTo>
                    <a:pt x="0" y="1415"/>
                    <a:pt x="205" y="1913"/>
                    <a:pt x="527" y="1957"/>
                  </a:cubicBezTo>
                  <a:cubicBezTo>
                    <a:pt x="554" y="1963"/>
                    <a:pt x="582" y="1966"/>
                    <a:pt x="609" y="1966"/>
                  </a:cubicBezTo>
                  <a:cubicBezTo>
                    <a:pt x="921" y="1966"/>
                    <a:pt x="1238" y="1592"/>
                    <a:pt x="1332" y="1108"/>
                  </a:cubicBezTo>
                  <a:cubicBezTo>
                    <a:pt x="1450" y="551"/>
                    <a:pt x="1245" y="54"/>
                    <a:pt x="923" y="10"/>
                  </a:cubicBezTo>
                  <a:cubicBezTo>
                    <a:pt x="895" y="4"/>
                    <a:pt x="867" y="1"/>
                    <a:pt x="8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" name="Google Shape;1551;p51">
            <a:extLst>
              <a:ext uri="{FF2B5EF4-FFF2-40B4-BE49-F238E27FC236}">
                <a16:creationId xmlns:a16="http://schemas.microsoft.com/office/drawing/2014/main" id="{6E79AC8E-08AA-6396-C613-9B09D6D4FFF8}"/>
              </a:ext>
            </a:extLst>
          </p:cNvPr>
          <p:cNvGrpSpPr/>
          <p:nvPr/>
        </p:nvGrpSpPr>
        <p:grpSpPr>
          <a:xfrm>
            <a:off x="6818689" y="1341699"/>
            <a:ext cx="1867161" cy="3801801"/>
            <a:chOff x="6906614" y="1341699"/>
            <a:chExt cx="1867161" cy="3801801"/>
          </a:xfrm>
        </p:grpSpPr>
        <p:sp>
          <p:nvSpPr>
            <p:cNvPr id="25" name="Google Shape;1552;p51">
              <a:extLst>
                <a:ext uri="{FF2B5EF4-FFF2-40B4-BE49-F238E27FC236}">
                  <a16:creationId xmlns:a16="http://schemas.microsoft.com/office/drawing/2014/main" id="{14D8E67A-15B5-DC9D-9CD8-3669DC609C9D}"/>
                </a:ext>
              </a:extLst>
            </p:cNvPr>
            <p:cNvSpPr/>
            <p:nvPr/>
          </p:nvSpPr>
          <p:spPr>
            <a:xfrm>
              <a:off x="7681597" y="2894092"/>
              <a:ext cx="1023398" cy="2163835"/>
            </a:xfrm>
            <a:custGeom>
              <a:avLst/>
              <a:gdLst/>
              <a:ahLst/>
              <a:cxnLst/>
              <a:rect l="l" t="t" r="r" b="b"/>
              <a:pathLst>
                <a:path w="13938" h="29470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172" y="11844"/>
                    <a:pt x="10102" y="29470"/>
                  </a:cubicBezTo>
                  <a:lnTo>
                    <a:pt x="13938" y="27127"/>
                  </a:lnTo>
                  <a:cubicBezTo>
                    <a:pt x="13938" y="27127"/>
                    <a:pt x="7013" y="12385"/>
                    <a:pt x="4481" y="849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553;p51">
              <a:extLst>
                <a:ext uri="{FF2B5EF4-FFF2-40B4-BE49-F238E27FC236}">
                  <a16:creationId xmlns:a16="http://schemas.microsoft.com/office/drawing/2014/main" id="{7D2A1D29-6FEC-6D10-C762-6611D5411BB9}"/>
                </a:ext>
              </a:extLst>
            </p:cNvPr>
            <p:cNvSpPr/>
            <p:nvPr/>
          </p:nvSpPr>
          <p:spPr>
            <a:xfrm>
              <a:off x="7681597" y="2894092"/>
              <a:ext cx="1023398" cy="2163835"/>
            </a:xfrm>
            <a:custGeom>
              <a:avLst/>
              <a:gdLst/>
              <a:ahLst/>
              <a:cxnLst/>
              <a:rect l="l" t="t" r="r" b="b"/>
              <a:pathLst>
                <a:path w="13938" h="29470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172" y="11844"/>
                    <a:pt x="10102" y="29470"/>
                  </a:cubicBezTo>
                  <a:lnTo>
                    <a:pt x="13938" y="27127"/>
                  </a:lnTo>
                  <a:cubicBezTo>
                    <a:pt x="13938" y="27127"/>
                    <a:pt x="7013" y="12385"/>
                    <a:pt x="4481" y="849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FFFFF">
                <a:alpha val="12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554;p51">
              <a:extLst>
                <a:ext uri="{FF2B5EF4-FFF2-40B4-BE49-F238E27FC236}">
                  <a16:creationId xmlns:a16="http://schemas.microsoft.com/office/drawing/2014/main" id="{5A8BEA99-BE38-3FD9-275B-CEB1DFFB866C}"/>
                </a:ext>
              </a:extLst>
            </p:cNvPr>
            <p:cNvSpPr/>
            <p:nvPr/>
          </p:nvSpPr>
          <p:spPr>
            <a:xfrm>
              <a:off x="6906614" y="1920203"/>
              <a:ext cx="192520" cy="369842"/>
            </a:xfrm>
            <a:custGeom>
              <a:avLst/>
              <a:gdLst/>
              <a:ahLst/>
              <a:cxnLst/>
              <a:rect l="l" t="t" r="r" b="b"/>
              <a:pathLst>
                <a:path w="2622" h="5037" extrusionOk="0">
                  <a:moveTo>
                    <a:pt x="2138" y="1"/>
                  </a:moveTo>
                  <a:lnTo>
                    <a:pt x="2138" y="1"/>
                  </a:lnTo>
                  <a:cubicBezTo>
                    <a:pt x="1435" y="74"/>
                    <a:pt x="908" y="367"/>
                    <a:pt x="645" y="674"/>
                  </a:cubicBezTo>
                  <a:cubicBezTo>
                    <a:pt x="411" y="982"/>
                    <a:pt x="162" y="1377"/>
                    <a:pt x="279" y="1758"/>
                  </a:cubicBezTo>
                  <a:cubicBezTo>
                    <a:pt x="411" y="2138"/>
                    <a:pt x="879" y="2343"/>
                    <a:pt x="908" y="2738"/>
                  </a:cubicBezTo>
                  <a:cubicBezTo>
                    <a:pt x="952" y="3163"/>
                    <a:pt x="469" y="3426"/>
                    <a:pt x="235" y="3792"/>
                  </a:cubicBezTo>
                  <a:cubicBezTo>
                    <a:pt x="1" y="4173"/>
                    <a:pt x="45" y="4715"/>
                    <a:pt x="367" y="5037"/>
                  </a:cubicBezTo>
                  <a:lnTo>
                    <a:pt x="2621" y="5037"/>
                  </a:lnTo>
                  <a:cubicBezTo>
                    <a:pt x="2431" y="4920"/>
                    <a:pt x="1889" y="4568"/>
                    <a:pt x="1743" y="4393"/>
                  </a:cubicBezTo>
                  <a:cubicBezTo>
                    <a:pt x="1597" y="4202"/>
                    <a:pt x="1523" y="3968"/>
                    <a:pt x="1597" y="3748"/>
                  </a:cubicBezTo>
                  <a:cubicBezTo>
                    <a:pt x="1699" y="3529"/>
                    <a:pt x="1919" y="3397"/>
                    <a:pt x="2094" y="3236"/>
                  </a:cubicBezTo>
                  <a:cubicBezTo>
                    <a:pt x="2533" y="2841"/>
                    <a:pt x="2592" y="2036"/>
                    <a:pt x="2109" y="1640"/>
                  </a:cubicBezTo>
                  <a:cubicBezTo>
                    <a:pt x="1933" y="1494"/>
                    <a:pt x="1699" y="1421"/>
                    <a:pt x="1509" y="1274"/>
                  </a:cubicBezTo>
                  <a:cubicBezTo>
                    <a:pt x="1055" y="908"/>
                    <a:pt x="1450" y="235"/>
                    <a:pt x="21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555;p51">
              <a:extLst>
                <a:ext uri="{FF2B5EF4-FFF2-40B4-BE49-F238E27FC236}">
                  <a16:creationId xmlns:a16="http://schemas.microsoft.com/office/drawing/2014/main" id="{CD4A7DDD-94CD-BD7C-3D07-A1F8B869AB86}"/>
                </a:ext>
              </a:extLst>
            </p:cNvPr>
            <p:cNvSpPr/>
            <p:nvPr/>
          </p:nvSpPr>
          <p:spPr>
            <a:xfrm>
              <a:off x="7735343" y="1341699"/>
              <a:ext cx="408537" cy="267928"/>
            </a:xfrm>
            <a:custGeom>
              <a:avLst/>
              <a:gdLst/>
              <a:ahLst/>
              <a:cxnLst/>
              <a:rect l="l" t="t" r="r" b="b"/>
              <a:pathLst>
                <a:path w="5564" h="3649" extrusionOk="0">
                  <a:moveTo>
                    <a:pt x="1949" y="1"/>
                  </a:moveTo>
                  <a:cubicBezTo>
                    <a:pt x="1934" y="1"/>
                    <a:pt x="1919" y="2"/>
                    <a:pt x="1904" y="4"/>
                  </a:cubicBezTo>
                  <a:cubicBezTo>
                    <a:pt x="1597" y="48"/>
                    <a:pt x="1275" y="121"/>
                    <a:pt x="982" y="267"/>
                  </a:cubicBezTo>
                  <a:cubicBezTo>
                    <a:pt x="572" y="487"/>
                    <a:pt x="206" y="853"/>
                    <a:pt x="89" y="1307"/>
                  </a:cubicBezTo>
                  <a:cubicBezTo>
                    <a:pt x="1" y="1790"/>
                    <a:pt x="235" y="2317"/>
                    <a:pt x="674" y="2478"/>
                  </a:cubicBezTo>
                  <a:lnTo>
                    <a:pt x="4671" y="3649"/>
                  </a:lnTo>
                  <a:cubicBezTo>
                    <a:pt x="4890" y="3122"/>
                    <a:pt x="5081" y="2595"/>
                    <a:pt x="5300" y="2053"/>
                  </a:cubicBezTo>
                  <a:cubicBezTo>
                    <a:pt x="5432" y="1760"/>
                    <a:pt x="5564" y="1424"/>
                    <a:pt x="5271" y="1087"/>
                  </a:cubicBezTo>
                  <a:cubicBezTo>
                    <a:pt x="5139" y="941"/>
                    <a:pt x="4934" y="853"/>
                    <a:pt x="4744" y="809"/>
                  </a:cubicBezTo>
                  <a:cubicBezTo>
                    <a:pt x="4683" y="800"/>
                    <a:pt x="4624" y="796"/>
                    <a:pt x="4565" y="796"/>
                  </a:cubicBezTo>
                  <a:cubicBezTo>
                    <a:pt x="4143" y="796"/>
                    <a:pt x="3770" y="1011"/>
                    <a:pt x="3397" y="1204"/>
                  </a:cubicBezTo>
                  <a:cubicBezTo>
                    <a:pt x="3588" y="1102"/>
                    <a:pt x="3763" y="1014"/>
                    <a:pt x="3880" y="853"/>
                  </a:cubicBezTo>
                  <a:cubicBezTo>
                    <a:pt x="3983" y="692"/>
                    <a:pt x="3983" y="428"/>
                    <a:pt x="3822" y="326"/>
                  </a:cubicBezTo>
                  <a:cubicBezTo>
                    <a:pt x="3764" y="268"/>
                    <a:pt x="3682" y="252"/>
                    <a:pt x="3595" y="252"/>
                  </a:cubicBezTo>
                  <a:cubicBezTo>
                    <a:pt x="3529" y="252"/>
                    <a:pt x="3460" y="261"/>
                    <a:pt x="3397" y="267"/>
                  </a:cubicBezTo>
                  <a:cubicBezTo>
                    <a:pt x="2987" y="340"/>
                    <a:pt x="2563" y="443"/>
                    <a:pt x="2138" y="575"/>
                  </a:cubicBezTo>
                  <a:cubicBezTo>
                    <a:pt x="2403" y="407"/>
                    <a:pt x="2243" y="1"/>
                    <a:pt x="19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556;p51">
              <a:extLst>
                <a:ext uri="{FF2B5EF4-FFF2-40B4-BE49-F238E27FC236}">
                  <a16:creationId xmlns:a16="http://schemas.microsoft.com/office/drawing/2014/main" id="{EF64C0E7-BAE6-D0AD-14FA-9D5E293C998A}"/>
                </a:ext>
              </a:extLst>
            </p:cNvPr>
            <p:cNvSpPr/>
            <p:nvPr/>
          </p:nvSpPr>
          <p:spPr>
            <a:xfrm>
              <a:off x="8370602" y="4874030"/>
              <a:ext cx="334377" cy="269470"/>
            </a:xfrm>
            <a:custGeom>
              <a:avLst/>
              <a:gdLst/>
              <a:ahLst/>
              <a:cxnLst/>
              <a:rect l="l" t="t" r="r" b="b"/>
              <a:pathLst>
                <a:path w="4554" h="3670" extrusionOk="0">
                  <a:moveTo>
                    <a:pt x="4554" y="0"/>
                  </a:moveTo>
                  <a:lnTo>
                    <a:pt x="718" y="2518"/>
                  </a:lnTo>
                  <a:cubicBezTo>
                    <a:pt x="718" y="2518"/>
                    <a:pt x="1" y="3279"/>
                    <a:pt x="89" y="3645"/>
                  </a:cubicBezTo>
                  <a:cubicBezTo>
                    <a:pt x="93" y="3662"/>
                    <a:pt x="107" y="3670"/>
                    <a:pt x="128" y="3670"/>
                  </a:cubicBezTo>
                  <a:cubicBezTo>
                    <a:pt x="577" y="3670"/>
                    <a:pt x="4554" y="147"/>
                    <a:pt x="4554" y="147"/>
                  </a:cubicBezTo>
                  <a:lnTo>
                    <a:pt x="455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557;p51">
              <a:extLst>
                <a:ext uri="{FF2B5EF4-FFF2-40B4-BE49-F238E27FC236}">
                  <a16:creationId xmlns:a16="http://schemas.microsoft.com/office/drawing/2014/main" id="{FBB4D92A-F916-E201-A820-EF482BE1A5AB}"/>
                </a:ext>
              </a:extLst>
            </p:cNvPr>
            <p:cNvSpPr/>
            <p:nvPr/>
          </p:nvSpPr>
          <p:spPr>
            <a:xfrm>
              <a:off x="8511428" y="3383166"/>
              <a:ext cx="262348" cy="302952"/>
            </a:xfrm>
            <a:custGeom>
              <a:avLst/>
              <a:gdLst/>
              <a:ahLst/>
              <a:cxnLst/>
              <a:rect l="l" t="t" r="r" b="b"/>
              <a:pathLst>
                <a:path w="3573" h="4126" extrusionOk="0">
                  <a:moveTo>
                    <a:pt x="2652" y="1"/>
                  </a:moveTo>
                  <a:cubicBezTo>
                    <a:pt x="2053" y="1"/>
                    <a:pt x="191" y="1435"/>
                    <a:pt x="191" y="1435"/>
                  </a:cubicBezTo>
                  <a:cubicBezTo>
                    <a:pt x="191" y="1435"/>
                    <a:pt x="1" y="3455"/>
                    <a:pt x="147" y="3528"/>
                  </a:cubicBezTo>
                  <a:cubicBezTo>
                    <a:pt x="161" y="3534"/>
                    <a:pt x="177" y="3537"/>
                    <a:pt x="195" y="3537"/>
                  </a:cubicBezTo>
                  <a:cubicBezTo>
                    <a:pt x="387" y="3537"/>
                    <a:pt x="735" y="3167"/>
                    <a:pt x="762" y="2562"/>
                  </a:cubicBezTo>
                  <a:cubicBezTo>
                    <a:pt x="762" y="2562"/>
                    <a:pt x="1931" y="4126"/>
                    <a:pt x="2268" y="4126"/>
                  </a:cubicBezTo>
                  <a:cubicBezTo>
                    <a:pt x="2293" y="4126"/>
                    <a:pt x="2313" y="4117"/>
                    <a:pt x="2328" y="4099"/>
                  </a:cubicBezTo>
                  <a:cubicBezTo>
                    <a:pt x="2562" y="3850"/>
                    <a:pt x="1538" y="2489"/>
                    <a:pt x="1538" y="2489"/>
                  </a:cubicBezTo>
                  <a:lnTo>
                    <a:pt x="1538" y="2489"/>
                  </a:lnTo>
                  <a:cubicBezTo>
                    <a:pt x="1538" y="2489"/>
                    <a:pt x="2459" y="3522"/>
                    <a:pt x="2798" y="3522"/>
                  </a:cubicBezTo>
                  <a:cubicBezTo>
                    <a:pt x="2826" y="3522"/>
                    <a:pt x="2851" y="3515"/>
                    <a:pt x="2870" y="3499"/>
                  </a:cubicBezTo>
                  <a:cubicBezTo>
                    <a:pt x="3133" y="3294"/>
                    <a:pt x="2226" y="2138"/>
                    <a:pt x="2226" y="2138"/>
                  </a:cubicBezTo>
                  <a:lnTo>
                    <a:pt x="2226" y="2138"/>
                  </a:lnTo>
                  <a:cubicBezTo>
                    <a:pt x="2226" y="2138"/>
                    <a:pt x="3012" y="3041"/>
                    <a:pt x="3219" y="3041"/>
                  </a:cubicBezTo>
                  <a:cubicBezTo>
                    <a:pt x="3243" y="3041"/>
                    <a:pt x="3259" y="3029"/>
                    <a:pt x="3265" y="3001"/>
                  </a:cubicBezTo>
                  <a:cubicBezTo>
                    <a:pt x="3338" y="2752"/>
                    <a:pt x="2812" y="1845"/>
                    <a:pt x="2811" y="1845"/>
                  </a:cubicBezTo>
                  <a:lnTo>
                    <a:pt x="2811" y="1845"/>
                  </a:lnTo>
                  <a:cubicBezTo>
                    <a:pt x="2812" y="1845"/>
                    <a:pt x="3281" y="2467"/>
                    <a:pt x="3447" y="2467"/>
                  </a:cubicBezTo>
                  <a:cubicBezTo>
                    <a:pt x="3473" y="2467"/>
                    <a:pt x="3491" y="2452"/>
                    <a:pt x="3499" y="2416"/>
                  </a:cubicBezTo>
                  <a:cubicBezTo>
                    <a:pt x="3573" y="2167"/>
                    <a:pt x="2811" y="73"/>
                    <a:pt x="2811" y="73"/>
                  </a:cubicBezTo>
                  <a:cubicBezTo>
                    <a:pt x="2782" y="23"/>
                    <a:pt x="2727" y="1"/>
                    <a:pt x="2652" y="1"/>
                  </a:cubicBezTo>
                  <a:close/>
                </a:path>
              </a:pathLst>
            </a:custGeom>
            <a:solidFill>
              <a:srgbClr val="AC6E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558;p51">
              <a:extLst>
                <a:ext uri="{FF2B5EF4-FFF2-40B4-BE49-F238E27FC236}">
                  <a16:creationId xmlns:a16="http://schemas.microsoft.com/office/drawing/2014/main" id="{79314B6C-BFAE-31B8-257D-D9A0C735D199}"/>
                </a:ext>
              </a:extLst>
            </p:cNvPr>
            <p:cNvSpPr/>
            <p:nvPr/>
          </p:nvSpPr>
          <p:spPr>
            <a:xfrm>
              <a:off x="7289296" y="2868247"/>
              <a:ext cx="1087865" cy="2243427"/>
            </a:xfrm>
            <a:custGeom>
              <a:avLst/>
              <a:gdLst/>
              <a:ahLst/>
              <a:cxnLst/>
              <a:rect l="l" t="t" r="r" b="b"/>
              <a:pathLst>
                <a:path w="14816" h="30554" extrusionOk="0">
                  <a:moveTo>
                    <a:pt x="8843" y="1"/>
                  </a:moveTo>
                  <a:lnTo>
                    <a:pt x="8843" y="1"/>
                  </a:lnTo>
                  <a:cubicBezTo>
                    <a:pt x="9136" y="9531"/>
                    <a:pt x="0" y="28680"/>
                    <a:pt x="0" y="28680"/>
                  </a:cubicBezTo>
                  <a:lnTo>
                    <a:pt x="3455" y="30553"/>
                  </a:lnTo>
                  <a:cubicBezTo>
                    <a:pt x="11507" y="17407"/>
                    <a:pt x="14816" y="2021"/>
                    <a:pt x="14816" y="2021"/>
                  </a:cubicBezTo>
                  <a:lnTo>
                    <a:pt x="88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559;p51">
              <a:extLst>
                <a:ext uri="{FF2B5EF4-FFF2-40B4-BE49-F238E27FC236}">
                  <a16:creationId xmlns:a16="http://schemas.microsoft.com/office/drawing/2014/main" id="{79142BF3-F29E-6096-2636-C789F4B16398}"/>
                </a:ext>
              </a:extLst>
            </p:cNvPr>
            <p:cNvSpPr/>
            <p:nvPr/>
          </p:nvSpPr>
          <p:spPr>
            <a:xfrm>
              <a:off x="8122357" y="2681237"/>
              <a:ext cx="163444" cy="177028"/>
            </a:xfrm>
            <a:custGeom>
              <a:avLst/>
              <a:gdLst/>
              <a:ahLst/>
              <a:cxnLst/>
              <a:rect l="l" t="t" r="r" b="b"/>
              <a:pathLst>
                <a:path w="2226" h="2411" extrusionOk="0">
                  <a:moveTo>
                    <a:pt x="1786" y="1"/>
                  </a:moveTo>
                  <a:cubicBezTo>
                    <a:pt x="1596" y="1"/>
                    <a:pt x="1303" y="30"/>
                    <a:pt x="966" y="44"/>
                  </a:cubicBezTo>
                  <a:cubicBezTo>
                    <a:pt x="805" y="59"/>
                    <a:pt x="600" y="59"/>
                    <a:pt x="395" y="74"/>
                  </a:cubicBezTo>
                  <a:cubicBezTo>
                    <a:pt x="351" y="74"/>
                    <a:pt x="293" y="74"/>
                    <a:pt x="234" y="103"/>
                  </a:cubicBezTo>
                  <a:cubicBezTo>
                    <a:pt x="176" y="103"/>
                    <a:pt x="103" y="132"/>
                    <a:pt x="73" y="191"/>
                  </a:cubicBezTo>
                  <a:cubicBezTo>
                    <a:pt x="0" y="293"/>
                    <a:pt x="0" y="425"/>
                    <a:pt x="0" y="542"/>
                  </a:cubicBezTo>
                  <a:cubicBezTo>
                    <a:pt x="0" y="776"/>
                    <a:pt x="0" y="1011"/>
                    <a:pt x="59" y="1274"/>
                  </a:cubicBezTo>
                  <a:cubicBezTo>
                    <a:pt x="103" y="1523"/>
                    <a:pt x="220" y="1787"/>
                    <a:pt x="425" y="1977"/>
                  </a:cubicBezTo>
                  <a:cubicBezTo>
                    <a:pt x="600" y="2182"/>
                    <a:pt x="864" y="2314"/>
                    <a:pt x="1113" y="2372"/>
                  </a:cubicBezTo>
                  <a:cubicBezTo>
                    <a:pt x="1238" y="2393"/>
                    <a:pt x="1364" y="2411"/>
                    <a:pt x="1485" y="2411"/>
                  </a:cubicBezTo>
                  <a:cubicBezTo>
                    <a:pt x="1618" y="2411"/>
                    <a:pt x="1744" y="2390"/>
                    <a:pt x="1859" y="2328"/>
                  </a:cubicBezTo>
                  <a:cubicBezTo>
                    <a:pt x="1976" y="2284"/>
                    <a:pt x="2064" y="2182"/>
                    <a:pt x="2123" y="2079"/>
                  </a:cubicBezTo>
                  <a:cubicBezTo>
                    <a:pt x="2181" y="1992"/>
                    <a:pt x="2196" y="1874"/>
                    <a:pt x="2211" y="1772"/>
                  </a:cubicBezTo>
                  <a:cubicBezTo>
                    <a:pt x="2225" y="1552"/>
                    <a:pt x="2225" y="1362"/>
                    <a:pt x="2211" y="1186"/>
                  </a:cubicBezTo>
                  <a:cubicBezTo>
                    <a:pt x="2181" y="835"/>
                    <a:pt x="2123" y="542"/>
                    <a:pt x="2064" y="352"/>
                  </a:cubicBezTo>
                  <a:cubicBezTo>
                    <a:pt x="2035" y="264"/>
                    <a:pt x="2006" y="191"/>
                    <a:pt x="1991" y="132"/>
                  </a:cubicBezTo>
                  <a:cubicBezTo>
                    <a:pt x="1976" y="88"/>
                    <a:pt x="1962" y="59"/>
                    <a:pt x="1962" y="59"/>
                  </a:cubicBezTo>
                  <a:lnTo>
                    <a:pt x="1962" y="59"/>
                  </a:lnTo>
                  <a:cubicBezTo>
                    <a:pt x="1932" y="88"/>
                    <a:pt x="1976" y="176"/>
                    <a:pt x="2035" y="352"/>
                  </a:cubicBezTo>
                  <a:cubicBezTo>
                    <a:pt x="2064" y="557"/>
                    <a:pt x="2123" y="835"/>
                    <a:pt x="2137" y="1172"/>
                  </a:cubicBezTo>
                  <a:cubicBezTo>
                    <a:pt x="2137" y="1362"/>
                    <a:pt x="2152" y="1538"/>
                    <a:pt x="2123" y="1743"/>
                  </a:cubicBezTo>
                  <a:cubicBezTo>
                    <a:pt x="2108" y="1933"/>
                    <a:pt x="2006" y="2153"/>
                    <a:pt x="1815" y="2240"/>
                  </a:cubicBezTo>
                  <a:cubicBezTo>
                    <a:pt x="1720" y="2284"/>
                    <a:pt x="1610" y="2303"/>
                    <a:pt x="1493" y="2303"/>
                  </a:cubicBezTo>
                  <a:cubicBezTo>
                    <a:pt x="1376" y="2303"/>
                    <a:pt x="1252" y="2284"/>
                    <a:pt x="1127" y="2255"/>
                  </a:cubicBezTo>
                  <a:cubicBezTo>
                    <a:pt x="893" y="2196"/>
                    <a:pt x="659" y="2094"/>
                    <a:pt x="469" y="1904"/>
                  </a:cubicBezTo>
                  <a:cubicBezTo>
                    <a:pt x="293" y="1728"/>
                    <a:pt x="205" y="1494"/>
                    <a:pt x="146" y="1245"/>
                  </a:cubicBezTo>
                  <a:cubicBezTo>
                    <a:pt x="88" y="1011"/>
                    <a:pt x="88" y="776"/>
                    <a:pt x="88" y="542"/>
                  </a:cubicBezTo>
                  <a:cubicBezTo>
                    <a:pt x="88" y="410"/>
                    <a:pt x="88" y="293"/>
                    <a:pt x="146" y="220"/>
                  </a:cubicBezTo>
                  <a:cubicBezTo>
                    <a:pt x="176" y="147"/>
                    <a:pt x="293" y="147"/>
                    <a:pt x="395" y="147"/>
                  </a:cubicBezTo>
                  <a:cubicBezTo>
                    <a:pt x="600" y="147"/>
                    <a:pt x="791" y="132"/>
                    <a:pt x="966" y="118"/>
                  </a:cubicBezTo>
                  <a:cubicBezTo>
                    <a:pt x="1303" y="74"/>
                    <a:pt x="1567" y="59"/>
                    <a:pt x="1786" y="44"/>
                  </a:cubicBezTo>
                  <a:cubicBezTo>
                    <a:pt x="1991" y="30"/>
                    <a:pt x="2108" y="1"/>
                    <a:pt x="2108" y="1"/>
                  </a:cubicBezTo>
                  <a:close/>
                </a:path>
              </a:pathLst>
            </a:custGeom>
            <a:solidFill>
              <a:srgbClr val="0073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560;p51">
              <a:extLst>
                <a:ext uri="{FF2B5EF4-FFF2-40B4-BE49-F238E27FC236}">
                  <a16:creationId xmlns:a16="http://schemas.microsoft.com/office/drawing/2014/main" id="{9C299A61-18D3-C2C3-BF01-39ACFC8D849D}"/>
                </a:ext>
              </a:extLst>
            </p:cNvPr>
            <p:cNvSpPr/>
            <p:nvPr/>
          </p:nvSpPr>
          <p:spPr>
            <a:xfrm>
              <a:off x="7156033" y="4966323"/>
              <a:ext cx="387023" cy="145308"/>
            </a:xfrm>
            <a:custGeom>
              <a:avLst/>
              <a:gdLst/>
              <a:ahLst/>
              <a:cxnLst/>
              <a:rect l="l" t="t" r="r" b="b"/>
              <a:pathLst>
                <a:path w="5271" h="1979" extrusionOk="0">
                  <a:moveTo>
                    <a:pt x="558" y="1"/>
                  </a:moveTo>
                  <a:cubicBezTo>
                    <a:pt x="299" y="1"/>
                    <a:pt x="98" y="27"/>
                    <a:pt x="73" y="105"/>
                  </a:cubicBezTo>
                  <a:cubicBezTo>
                    <a:pt x="0" y="339"/>
                    <a:pt x="5270" y="1978"/>
                    <a:pt x="5270" y="1978"/>
                  </a:cubicBezTo>
                  <a:lnTo>
                    <a:pt x="1815" y="105"/>
                  </a:lnTo>
                  <a:cubicBezTo>
                    <a:pt x="1815" y="105"/>
                    <a:pt x="1074" y="1"/>
                    <a:pt x="55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561;p51">
              <a:extLst>
                <a:ext uri="{FF2B5EF4-FFF2-40B4-BE49-F238E27FC236}">
                  <a16:creationId xmlns:a16="http://schemas.microsoft.com/office/drawing/2014/main" id="{7B8CA3BD-4217-A006-F4A2-F6ED0E6003FB}"/>
                </a:ext>
              </a:extLst>
            </p:cNvPr>
            <p:cNvSpPr/>
            <p:nvPr/>
          </p:nvSpPr>
          <p:spPr>
            <a:xfrm>
              <a:off x="6931358" y="2221166"/>
              <a:ext cx="276298" cy="346272"/>
            </a:xfrm>
            <a:custGeom>
              <a:avLst/>
              <a:gdLst/>
              <a:ahLst/>
              <a:cxnLst/>
              <a:rect l="l" t="t" r="r" b="b"/>
              <a:pathLst>
                <a:path w="3763" h="4716" extrusionOk="0">
                  <a:moveTo>
                    <a:pt x="2335" y="0"/>
                  </a:moveTo>
                  <a:cubicBezTo>
                    <a:pt x="2333" y="0"/>
                    <a:pt x="2330" y="0"/>
                    <a:pt x="2328" y="1"/>
                  </a:cubicBezTo>
                  <a:cubicBezTo>
                    <a:pt x="2153" y="59"/>
                    <a:pt x="2050" y="660"/>
                    <a:pt x="2489" y="1231"/>
                  </a:cubicBezTo>
                  <a:cubicBezTo>
                    <a:pt x="2489" y="1231"/>
                    <a:pt x="1138" y="903"/>
                    <a:pt x="475" y="903"/>
                  </a:cubicBezTo>
                  <a:cubicBezTo>
                    <a:pt x="263" y="903"/>
                    <a:pt x="121" y="937"/>
                    <a:pt x="118" y="1026"/>
                  </a:cubicBezTo>
                  <a:cubicBezTo>
                    <a:pt x="103" y="1406"/>
                    <a:pt x="1889" y="1831"/>
                    <a:pt x="1889" y="1831"/>
                  </a:cubicBezTo>
                  <a:cubicBezTo>
                    <a:pt x="1889" y="1831"/>
                    <a:pt x="1229" y="1726"/>
                    <a:pt x="705" y="1726"/>
                  </a:cubicBezTo>
                  <a:cubicBezTo>
                    <a:pt x="374" y="1726"/>
                    <a:pt x="96" y="1768"/>
                    <a:pt x="74" y="1904"/>
                  </a:cubicBezTo>
                  <a:cubicBezTo>
                    <a:pt x="1" y="2241"/>
                    <a:pt x="1582" y="2577"/>
                    <a:pt x="1582" y="2577"/>
                  </a:cubicBezTo>
                  <a:cubicBezTo>
                    <a:pt x="1582" y="2577"/>
                    <a:pt x="872" y="2460"/>
                    <a:pt x="434" y="2460"/>
                  </a:cubicBezTo>
                  <a:cubicBezTo>
                    <a:pt x="215" y="2460"/>
                    <a:pt x="64" y="2490"/>
                    <a:pt x="103" y="2577"/>
                  </a:cubicBezTo>
                  <a:cubicBezTo>
                    <a:pt x="205" y="2826"/>
                    <a:pt x="1274" y="3222"/>
                    <a:pt x="1274" y="3222"/>
                  </a:cubicBezTo>
                  <a:cubicBezTo>
                    <a:pt x="1274" y="3222"/>
                    <a:pt x="786" y="3104"/>
                    <a:pt x="496" y="3104"/>
                  </a:cubicBezTo>
                  <a:cubicBezTo>
                    <a:pt x="350" y="3104"/>
                    <a:pt x="254" y="3134"/>
                    <a:pt x="293" y="3222"/>
                  </a:cubicBezTo>
                  <a:cubicBezTo>
                    <a:pt x="410" y="3470"/>
                    <a:pt x="2489" y="4700"/>
                    <a:pt x="2489" y="4700"/>
                  </a:cubicBezTo>
                  <a:cubicBezTo>
                    <a:pt x="2511" y="4711"/>
                    <a:pt x="2534" y="4716"/>
                    <a:pt x="2556" y="4716"/>
                  </a:cubicBezTo>
                  <a:cubicBezTo>
                    <a:pt x="3102" y="4716"/>
                    <a:pt x="3763" y="1787"/>
                    <a:pt x="3763" y="1787"/>
                  </a:cubicBezTo>
                  <a:cubicBezTo>
                    <a:pt x="3763" y="1787"/>
                    <a:pt x="2548" y="0"/>
                    <a:pt x="2335" y="0"/>
                  </a:cubicBezTo>
                  <a:close/>
                </a:path>
              </a:pathLst>
            </a:custGeom>
            <a:solidFill>
              <a:srgbClr val="AC6E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562;p51">
              <a:extLst>
                <a:ext uri="{FF2B5EF4-FFF2-40B4-BE49-F238E27FC236}">
                  <a16:creationId xmlns:a16="http://schemas.microsoft.com/office/drawing/2014/main" id="{274A756F-E054-A1B7-B725-B4F18F59CE6E}"/>
                </a:ext>
              </a:extLst>
            </p:cNvPr>
            <p:cNvSpPr/>
            <p:nvPr/>
          </p:nvSpPr>
          <p:spPr>
            <a:xfrm>
              <a:off x="7111906" y="1936943"/>
              <a:ext cx="905183" cy="810245"/>
            </a:xfrm>
            <a:custGeom>
              <a:avLst/>
              <a:gdLst/>
              <a:ahLst/>
              <a:cxnLst/>
              <a:rect l="l" t="t" r="r" b="b"/>
              <a:pathLst>
                <a:path w="12328" h="11035" extrusionOk="0">
                  <a:moveTo>
                    <a:pt x="11405" y="1"/>
                  </a:moveTo>
                  <a:cubicBezTo>
                    <a:pt x="10217" y="1"/>
                    <a:pt x="9169" y="841"/>
                    <a:pt x="8946" y="2027"/>
                  </a:cubicBezTo>
                  <a:cubicBezTo>
                    <a:pt x="8533" y="4207"/>
                    <a:pt x="7801" y="7246"/>
                    <a:pt x="6952" y="7246"/>
                  </a:cubicBezTo>
                  <a:cubicBezTo>
                    <a:pt x="6929" y="7246"/>
                    <a:pt x="6905" y="7244"/>
                    <a:pt x="6882" y="7239"/>
                  </a:cubicBezTo>
                  <a:cubicBezTo>
                    <a:pt x="3895" y="6609"/>
                    <a:pt x="1275" y="5658"/>
                    <a:pt x="1275" y="5658"/>
                  </a:cubicBezTo>
                  <a:lnTo>
                    <a:pt x="1" y="8630"/>
                  </a:lnTo>
                  <a:cubicBezTo>
                    <a:pt x="1" y="8630"/>
                    <a:pt x="4305" y="10196"/>
                    <a:pt x="5374" y="10562"/>
                  </a:cubicBezTo>
                  <a:cubicBezTo>
                    <a:pt x="5817" y="10724"/>
                    <a:pt x="6766" y="11035"/>
                    <a:pt x="7793" y="11035"/>
                  </a:cubicBezTo>
                  <a:cubicBezTo>
                    <a:pt x="9280" y="11035"/>
                    <a:pt x="10930" y="10384"/>
                    <a:pt x="11449" y="7693"/>
                  </a:cubicBezTo>
                  <a:cubicBezTo>
                    <a:pt x="12327" y="3096"/>
                    <a:pt x="11918" y="51"/>
                    <a:pt x="11918" y="51"/>
                  </a:cubicBezTo>
                  <a:lnTo>
                    <a:pt x="11581" y="7"/>
                  </a:lnTo>
                  <a:cubicBezTo>
                    <a:pt x="11522" y="3"/>
                    <a:pt x="11463" y="1"/>
                    <a:pt x="1140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563;p51">
              <a:extLst>
                <a:ext uri="{FF2B5EF4-FFF2-40B4-BE49-F238E27FC236}">
                  <a16:creationId xmlns:a16="http://schemas.microsoft.com/office/drawing/2014/main" id="{3007BB26-CF60-E191-AD6D-F107C6F75722}"/>
                </a:ext>
              </a:extLst>
            </p:cNvPr>
            <p:cNvSpPr/>
            <p:nvPr/>
          </p:nvSpPr>
          <p:spPr>
            <a:xfrm>
              <a:off x="7111906" y="1938056"/>
              <a:ext cx="905183" cy="810245"/>
            </a:xfrm>
            <a:custGeom>
              <a:avLst/>
              <a:gdLst/>
              <a:ahLst/>
              <a:cxnLst/>
              <a:rect l="l" t="t" r="r" b="b"/>
              <a:pathLst>
                <a:path w="12328" h="11035" extrusionOk="0">
                  <a:moveTo>
                    <a:pt x="11405" y="1"/>
                  </a:moveTo>
                  <a:cubicBezTo>
                    <a:pt x="10217" y="1"/>
                    <a:pt x="9169" y="841"/>
                    <a:pt x="8946" y="2027"/>
                  </a:cubicBezTo>
                  <a:cubicBezTo>
                    <a:pt x="8533" y="4207"/>
                    <a:pt x="7801" y="7246"/>
                    <a:pt x="6952" y="7246"/>
                  </a:cubicBezTo>
                  <a:cubicBezTo>
                    <a:pt x="6929" y="7246"/>
                    <a:pt x="6905" y="7244"/>
                    <a:pt x="6882" y="7239"/>
                  </a:cubicBezTo>
                  <a:cubicBezTo>
                    <a:pt x="3895" y="6609"/>
                    <a:pt x="1275" y="5658"/>
                    <a:pt x="1275" y="5658"/>
                  </a:cubicBezTo>
                  <a:lnTo>
                    <a:pt x="1" y="8630"/>
                  </a:lnTo>
                  <a:cubicBezTo>
                    <a:pt x="1" y="8630"/>
                    <a:pt x="4305" y="10196"/>
                    <a:pt x="5374" y="10562"/>
                  </a:cubicBezTo>
                  <a:cubicBezTo>
                    <a:pt x="5817" y="10724"/>
                    <a:pt x="6766" y="11035"/>
                    <a:pt x="7793" y="11035"/>
                  </a:cubicBezTo>
                  <a:cubicBezTo>
                    <a:pt x="9280" y="11035"/>
                    <a:pt x="10930" y="10384"/>
                    <a:pt x="11449" y="7693"/>
                  </a:cubicBezTo>
                  <a:cubicBezTo>
                    <a:pt x="12327" y="3096"/>
                    <a:pt x="11918" y="51"/>
                    <a:pt x="11918" y="51"/>
                  </a:cubicBezTo>
                  <a:lnTo>
                    <a:pt x="11581" y="7"/>
                  </a:lnTo>
                  <a:cubicBezTo>
                    <a:pt x="11522" y="3"/>
                    <a:pt x="11463" y="1"/>
                    <a:pt x="11405" y="1"/>
                  </a:cubicBezTo>
                  <a:close/>
                </a:path>
              </a:pathLst>
            </a:custGeom>
            <a:solidFill>
              <a:srgbClr val="151F29">
                <a:alpha val="208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564;p51">
              <a:extLst>
                <a:ext uri="{FF2B5EF4-FFF2-40B4-BE49-F238E27FC236}">
                  <a16:creationId xmlns:a16="http://schemas.microsoft.com/office/drawing/2014/main" id="{9F1799DB-0E1F-32AE-6D07-195536619201}"/>
                </a:ext>
              </a:extLst>
            </p:cNvPr>
            <p:cNvSpPr/>
            <p:nvPr/>
          </p:nvSpPr>
          <p:spPr>
            <a:xfrm>
              <a:off x="7633285" y="1907941"/>
              <a:ext cx="823388" cy="1153654"/>
            </a:xfrm>
            <a:custGeom>
              <a:avLst/>
              <a:gdLst/>
              <a:ahLst/>
              <a:cxnLst/>
              <a:rect l="l" t="t" r="r" b="b"/>
              <a:pathLst>
                <a:path w="11214" h="15712" extrusionOk="0">
                  <a:moveTo>
                    <a:pt x="4913" y="0"/>
                  </a:moveTo>
                  <a:cubicBezTo>
                    <a:pt x="4066" y="0"/>
                    <a:pt x="3390" y="49"/>
                    <a:pt x="3162" y="65"/>
                  </a:cubicBezTo>
                  <a:cubicBezTo>
                    <a:pt x="2899" y="109"/>
                    <a:pt x="2137" y="241"/>
                    <a:pt x="1976" y="1207"/>
                  </a:cubicBezTo>
                  <a:cubicBezTo>
                    <a:pt x="1728" y="2539"/>
                    <a:pt x="1391" y="7048"/>
                    <a:pt x="1069" y="8981"/>
                  </a:cubicBezTo>
                  <a:lnTo>
                    <a:pt x="0" y="15071"/>
                  </a:lnTo>
                  <a:cubicBezTo>
                    <a:pt x="150" y="15171"/>
                    <a:pt x="385" y="15210"/>
                    <a:pt x="661" y="15210"/>
                  </a:cubicBezTo>
                  <a:cubicBezTo>
                    <a:pt x="1679" y="15210"/>
                    <a:pt x="3265" y="14676"/>
                    <a:pt x="3265" y="14676"/>
                  </a:cubicBezTo>
                  <a:cubicBezTo>
                    <a:pt x="4499" y="15468"/>
                    <a:pt x="5849" y="15711"/>
                    <a:pt x="7041" y="15711"/>
                  </a:cubicBezTo>
                  <a:cubicBezTo>
                    <a:pt x="8931" y="15711"/>
                    <a:pt x="10423" y="15100"/>
                    <a:pt x="10423" y="15100"/>
                  </a:cubicBezTo>
                  <a:lnTo>
                    <a:pt x="10131" y="10210"/>
                  </a:lnTo>
                  <a:lnTo>
                    <a:pt x="11214" y="2452"/>
                  </a:lnTo>
                  <a:cubicBezTo>
                    <a:pt x="10907" y="1471"/>
                    <a:pt x="9238" y="739"/>
                    <a:pt x="9238" y="739"/>
                  </a:cubicBezTo>
                  <a:cubicBezTo>
                    <a:pt x="8147" y="130"/>
                    <a:pt x="6300" y="0"/>
                    <a:pt x="491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565;p51">
              <a:extLst>
                <a:ext uri="{FF2B5EF4-FFF2-40B4-BE49-F238E27FC236}">
                  <a16:creationId xmlns:a16="http://schemas.microsoft.com/office/drawing/2014/main" id="{CD78F7B3-8751-13C8-202C-CFEFC8EA5A90}"/>
                </a:ext>
              </a:extLst>
            </p:cNvPr>
            <p:cNvSpPr/>
            <p:nvPr/>
          </p:nvSpPr>
          <p:spPr>
            <a:xfrm>
              <a:off x="7933146" y="1909410"/>
              <a:ext cx="268809" cy="532184"/>
            </a:xfrm>
            <a:custGeom>
              <a:avLst/>
              <a:gdLst/>
              <a:ahLst/>
              <a:cxnLst/>
              <a:rect l="l" t="t" r="r" b="b"/>
              <a:pathLst>
                <a:path w="3661" h="7248" extrusionOk="0">
                  <a:moveTo>
                    <a:pt x="991" y="1"/>
                  </a:moveTo>
                  <a:cubicBezTo>
                    <a:pt x="423" y="1"/>
                    <a:pt x="1" y="16"/>
                    <a:pt x="1" y="16"/>
                  </a:cubicBezTo>
                  <a:lnTo>
                    <a:pt x="1" y="7248"/>
                  </a:lnTo>
                  <a:lnTo>
                    <a:pt x="3660" y="236"/>
                  </a:lnTo>
                  <a:cubicBezTo>
                    <a:pt x="3133" y="39"/>
                    <a:pt x="1883" y="1"/>
                    <a:pt x="99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566;p51">
              <a:extLst>
                <a:ext uri="{FF2B5EF4-FFF2-40B4-BE49-F238E27FC236}">
                  <a16:creationId xmlns:a16="http://schemas.microsoft.com/office/drawing/2014/main" id="{22373465-59FE-176C-83C9-DDE79BC387F0}"/>
                </a:ext>
              </a:extLst>
            </p:cNvPr>
            <p:cNvSpPr/>
            <p:nvPr/>
          </p:nvSpPr>
          <p:spPr>
            <a:xfrm>
              <a:off x="7757957" y="1452495"/>
              <a:ext cx="427847" cy="542464"/>
            </a:xfrm>
            <a:custGeom>
              <a:avLst/>
              <a:gdLst/>
              <a:ahLst/>
              <a:cxnLst/>
              <a:rect l="l" t="t" r="r" b="b"/>
              <a:pathLst>
                <a:path w="5827" h="7388" extrusionOk="0">
                  <a:moveTo>
                    <a:pt x="2826" y="1"/>
                  </a:moveTo>
                  <a:cubicBezTo>
                    <a:pt x="2783" y="1"/>
                    <a:pt x="2739" y="1"/>
                    <a:pt x="2694" y="3"/>
                  </a:cubicBezTo>
                  <a:lnTo>
                    <a:pt x="1171" y="32"/>
                  </a:lnTo>
                  <a:cubicBezTo>
                    <a:pt x="1171" y="32"/>
                    <a:pt x="278" y="32"/>
                    <a:pt x="278" y="456"/>
                  </a:cubicBezTo>
                  <a:cubicBezTo>
                    <a:pt x="278" y="456"/>
                    <a:pt x="0" y="5624"/>
                    <a:pt x="1625" y="5697"/>
                  </a:cubicBezTo>
                  <a:lnTo>
                    <a:pt x="2621" y="5697"/>
                  </a:lnTo>
                  <a:lnTo>
                    <a:pt x="2621" y="6429"/>
                  </a:lnTo>
                  <a:cubicBezTo>
                    <a:pt x="2621" y="6664"/>
                    <a:pt x="2753" y="6898"/>
                    <a:pt x="2943" y="7030"/>
                  </a:cubicBezTo>
                  <a:cubicBezTo>
                    <a:pt x="3209" y="7198"/>
                    <a:pt x="3609" y="7388"/>
                    <a:pt x="4014" y="7388"/>
                  </a:cubicBezTo>
                  <a:cubicBezTo>
                    <a:pt x="4277" y="7388"/>
                    <a:pt x="4542" y="7307"/>
                    <a:pt x="4773" y="7088"/>
                  </a:cubicBezTo>
                  <a:cubicBezTo>
                    <a:pt x="5036" y="6825"/>
                    <a:pt x="5139" y="6459"/>
                    <a:pt x="5124" y="6107"/>
                  </a:cubicBezTo>
                  <a:lnTo>
                    <a:pt x="4905" y="3370"/>
                  </a:lnTo>
                  <a:cubicBezTo>
                    <a:pt x="4905" y="3370"/>
                    <a:pt x="5827" y="3179"/>
                    <a:pt x="5651" y="2228"/>
                  </a:cubicBezTo>
                  <a:cubicBezTo>
                    <a:pt x="5558" y="1720"/>
                    <a:pt x="5301" y="1574"/>
                    <a:pt x="5034" y="1574"/>
                  </a:cubicBezTo>
                  <a:cubicBezTo>
                    <a:pt x="4670" y="1574"/>
                    <a:pt x="4290" y="1847"/>
                    <a:pt x="4290" y="1847"/>
                  </a:cubicBezTo>
                  <a:lnTo>
                    <a:pt x="4290" y="676"/>
                  </a:lnTo>
                  <a:cubicBezTo>
                    <a:pt x="4290" y="676"/>
                    <a:pt x="4221" y="1"/>
                    <a:pt x="2826" y="1"/>
                  </a:cubicBezTo>
                  <a:close/>
                </a:path>
              </a:pathLst>
            </a:custGeom>
            <a:solidFill>
              <a:srgbClr val="AC6E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567;p51">
              <a:extLst>
                <a:ext uri="{FF2B5EF4-FFF2-40B4-BE49-F238E27FC236}">
                  <a16:creationId xmlns:a16="http://schemas.microsoft.com/office/drawing/2014/main" id="{BC55589B-A35C-19F4-C575-D8CD45C5D0A3}"/>
                </a:ext>
              </a:extLst>
            </p:cNvPr>
            <p:cNvSpPr/>
            <p:nvPr/>
          </p:nvSpPr>
          <p:spPr>
            <a:xfrm>
              <a:off x="7843936" y="1630033"/>
              <a:ext cx="22615" cy="113956"/>
            </a:xfrm>
            <a:custGeom>
              <a:avLst/>
              <a:gdLst/>
              <a:ahLst/>
              <a:cxnLst/>
              <a:rect l="l" t="t" r="r" b="b"/>
              <a:pathLst>
                <a:path w="308" h="1552" extrusionOk="0">
                  <a:moveTo>
                    <a:pt x="88" y="0"/>
                  </a:moveTo>
                  <a:cubicBezTo>
                    <a:pt x="59" y="0"/>
                    <a:pt x="44" y="366"/>
                    <a:pt x="0" y="864"/>
                  </a:cubicBezTo>
                  <a:lnTo>
                    <a:pt x="0" y="1186"/>
                  </a:lnTo>
                  <a:cubicBezTo>
                    <a:pt x="0" y="1274"/>
                    <a:pt x="15" y="1391"/>
                    <a:pt x="74" y="1464"/>
                  </a:cubicBezTo>
                  <a:cubicBezTo>
                    <a:pt x="103" y="1537"/>
                    <a:pt x="176" y="1552"/>
                    <a:pt x="235" y="1552"/>
                  </a:cubicBezTo>
                  <a:cubicBezTo>
                    <a:pt x="293" y="1537"/>
                    <a:pt x="308" y="1523"/>
                    <a:pt x="308" y="1523"/>
                  </a:cubicBezTo>
                  <a:cubicBezTo>
                    <a:pt x="308" y="1508"/>
                    <a:pt x="304" y="1508"/>
                    <a:pt x="295" y="1508"/>
                  </a:cubicBezTo>
                  <a:cubicBezTo>
                    <a:pt x="286" y="1508"/>
                    <a:pt x="271" y="1508"/>
                    <a:pt x="249" y="1493"/>
                  </a:cubicBezTo>
                  <a:cubicBezTo>
                    <a:pt x="220" y="1493"/>
                    <a:pt x="191" y="1464"/>
                    <a:pt x="147" y="1406"/>
                  </a:cubicBezTo>
                  <a:cubicBezTo>
                    <a:pt x="88" y="1303"/>
                    <a:pt x="132" y="1083"/>
                    <a:pt x="132" y="835"/>
                  </a:cubicBezTo>
                  <a:cubicBezTo>
                    <a:pt x="132" y="381"/>
                    <a:pt x="132" y="0"/>
                    <a:pt x="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568;p51">
              <a:extLst>
                <a:ext uri="{FF2B5EF4-FFF2-40B4-BE49-F238E27FC236}">
                  <a16:creationId xmlns:a16="http://schemas.microsoft.com/office/drawing/2014/main" id="{F8B09C2D-0BF1-1245-11F2-DB1211C5481B}"/>
                </a:ext>
              </a:extLst>
            </p:cNvPr>
            <p:cNvSpPr/>
            <p:nvPr/>
          </p:nvSpPr>
          <p:spPr>
            <a:xfrm>
              <a:off x="7927786" y="1632163"/>
              <a:ext cx="6535" cy="26947"/>
            </a:xfrm>
            <a:custGeom>
              <a:avLst/>
              <a:gdLst/>
              <a:ahLst/>
              <a:cxnLst/>
              <a:rect l="l" t="t" r="r" b="b"/>
              <a:pathLst>
                <a:path w="89" h="367" extrusionOk="0">
                  <a:moveTo>
                    <a:pt x="44" y="0"/>
                  </a:moveTo>
                  <a:cubicBezTo>
                    <a:pt x="15" y="0"/>
                    <a:pt x="0" y="103"/>
                    <a:pt x="0" y="191"/>
                  </a:cubicBezTo>
                  <a:cubicBezTo>
                    <a:pt x="0" y="279"/>
                    <a:pt x="15" y="366"/>
                    <a:pt x="30" y="366"/>
                  </a:cubicBezTo>
                  <a:cubicBezTo>
                    <a:pt x="44" y="366"/>
                    <a:pt x="88" y="293"/>
                    <a:pt x="88" y="191"/>
                  </a:cubicBezTo>
                  <a:cubicBezTo>
                    <a:pt x="88" y="103"/>
                    <a:pt x="74" y="0"/>
                    <a:pt x="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569;p51">
              <a:extLst>
                <a:ext uri="{FF2B5EF4-FFF2-40B4-BE49-F238E27FC236}">
                  <a16:creationId xmlns:a16="http://schemas.microsoft.com/office/drawing/2014/main" id="{EACE4479-F481-1195-0CEC-3C5ED461F486}"/>
                </a:ext>
              </a:extLst>
            </p:cNvPr>
            <p:cNvSpPr/>
            <p:nvPr/>
          </p:nvSpPr>
          <p:spPr>
            <a:xfrm>
              <a:off x="7805242" y="1631061"/>
              <a:ext cx="6535" cy="26947"/>
            </a:xfrm>
            <a:custGeom>
              <a:avLst/>
              <a:gdLst/>
              <a:ahLst/>
              <a:cxnLst/>
              <a:rect l="l" t="t" r="r" b="b"/>
              <a:pathLst>
                <a:path w="89" h="367" extrusionOk="0">
                  <a:moveTo>
                    <a:pt x="59" y="1"/>
                  </a:moveTo>
                  <a:cubicBezTo>
                    <a:pt x="15" y="1"/>
                    <a:pt x="0" y="74"/>
                    <a:pt x="0" y="191"/>
                  </a:cubicBezTo>
                  <a:cubicBezTo>
                    <a:pt x="0" y="279"/>
                    <a:pt x="15" y="367"/>
                    <a:pt x="30" y="367"/>
                  </a:cubicBezTo>
                  <a:cubicBezTo>
                    <a:pt x="59" y="367"/>
                    <a:pt x="88" y="294"/>
                    <a:pt x="88" y="191"/>
                  </a:cubicBezTo>
                  <a:cubicBezTo>
                    <a:pt x="88" y="89"/>
                    <a:pt x="88" y="1"/>
                    <a:pt x="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570;p51">
              <a:extLst>
                <a:ext uri="{FF2B5EF4-FFF2-40B4-BE49-F238E27FC236}">
                  <a16:creationId xmlns:a16="http://schemas.microsoft.com/office/drawing/2014/main" id="{B6436EE9-D9A1-C4E4-7556-6B9CB105D51F}"/>
                </a:ext>
              </a:extLst>
            </p:cNvPr>
            <p:cNvSpPr/>
            <p:nvPr/>
          </p:nvSpPr>
          <p:spPr>
            <a:xfrm>
              <a:off x="7944967" y="1827763"/>
              <a:ext cx="68873" cy="118361"/>
            </a:xfrm>
            <a:custGeom>
              <a:avLst/>
              <a:gdLst/>
              <a:ahLst/>
              <a:cxnLst/>
              <a:rect l="l" t="t" r="r" b="b"/>
              <a:pathLst>
                <a:path w="938" h="1612" extrusionOk="0">
                  <a:moveTo>
                    <a:pt x="908" y="1"/>
                  </a:moveTo>
                  <a:lnTo>
                    <a:pt x="908" y="1"/>
                  </a:lnTo>
                  <a:cubicBezTo>
                    <a:pt x="718" y="264"/>
                    <a:pt x="396" y="469"/>
                    <a:pt x="74" y="557"/>
                  </a:cubicBezTo>
                  <a:lnTo>
                    <a:pt x="30" y="542"/>
                  </a:lnTo>
                  <a:lnTo>
                    <a:pt x="30" y="542"/>
                  </a:lnTo>
                  <a:cubicBezTo>
                    <a:pt x="15" y="879"/>
                    <a:pt x="1" y="1099"/>
                    <a:pt x="59" y="1392"/>
                  </a:cubicBezTo>
                  <a:cubicBezTo>
                    <a:pt x="59" y="1406"/>
                    <a:pt x="103" y="1582"/>
                    <a:pt x="103" y="1611"/>
                  </a:cubicBezTo>
                  <a:cubicBezTo>
                    <a:pt x="103" y="1611"/>
                    <a:pt x="249" y="1553"/>
                    <a:pt x="337" y="1494"/>
                  </a:cubicBezTo>
                  <a:cubicBezTo>
                    <a:pt x="586" y="1348"/>
                    <a:pt x="762" y="1113"/>
                    <a:pt x="835" y="835"/>
                  </a:cubicBezTo>
                  <a:cubicBezTo>
                    <a:pt x="938" y="557"/>
                    <a:pt x="938" y="294"/>
                    <a:pt x="908" y="1"/>
                  </a:cubicBezTo>
                  <a:close/>
                </a:path>
              </a:pathLst>
            </a:custGeom>
            <a:solidFill>
              <a:srgbClr val="151F29">
                <a:alpha val="208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571;p51">
              <a:extLst>
                <a:ext uri="{FF2B5EF4-FFF2-40B4-BE49-F238E27FC236}">
                  <a16:creationId xmlns:a16="http://schemas.microsoft.com/office/drawing/2014/main" id="{B31C6BE0-28D3-05B4-A79D-2AA5D9AE3636}"/>
                </a:ext>
              </a:extLst>
            </p:cNvPr>
            <p:cNvSpPr/>
            <p:nvPr/>
          </p:nvSpPr>
          <p:spPr>
            <a:xfrm>
              <a:off x="8081461" y="1602059"/>
              <a:ext cx="52793" cy="75334"/>
            </a:xfrm>
            <a:custGeom>
              <a:avLst/>
              <a:gdLst/>
              <a:ahLst/>
              <a:cxnLst/>
              <a:rect l="l" t="t" r="r" b="b"/>
              <a:pathLst>
                <a:path w="719" h="1026" extrusionOk="0">
                  <a:moveTo>
                    <a:pt x="660" y="0"/>
                  </a:moveTo>
                  <a:lnTo>
                    <a:pt x="660" y="0"/>
                  </a:lnTo>
                  <a:cubicBezTo>
                    <a:pt x="660" y="0"/>
                    <a:pt x="586" y="1"/>
                    <a:pt x="469" y="44"/>
                  </a:cubicBezTo>
                  <a:cubicBezTo>
                    <a:pt x="347" y="99"/>
                    <a:pt x="200" y="216"/>
                    <a:pt x="97" y="396"/>
                  </a:cubicBezTo>
                  <a:lnTo>
                    <a:pt x="97" y="396"/>
                  </a:lnTo>
                  <a:cubicBezTo>
                    <a:pt x="90" y="401"/>
                    <a:pt x="82" y="406"/>
                    <a:pt x="74" y="410"/>
                  </a:cubicBezTo>
                  <a:lnTo>
                    <a:pt x="85" y="419"/>
                  </a:lnTo>
                  <a:lnTo>
                    <a:pt x="85" y="419"/>
                  </a:lnTo>
                  <a:cubicBezTo>
                    <a:pt x="81" y="426"/>
                    <a:pt x="77" y="433"/>
                    <a:pt x="74" y="440"/>
                  </a:cubicBezTo>
                  <a:lnTo>
                    <a:pt x="1" y="601"/>
                  </a:lnTo>
                  <a:lnTo>
                    <a:pt x="147" y="484"/>
                  </a:lnTo>
                  <a:cubicBezTo>
                    <a:pt x="220" y="454"/>
                    <a:pt x="294" y="396"/>
                    <a:pt x="367" y="381"/>
                  </a:cubicBezTo>
                  <a:cubicBezTo>
                    <a:pt x="386" y="374"/>
                    <a:pt x="405" y="371"/>
                    <a:pt x="422" y="371"/>
                  </a:cubicBezTo>
                  <a:cubicBezTo>
                    <a:pt x="512" y="371"/>
                    <a:pt x="579" y="454"/>
                    <a:pt x="616" y="528"/>
                  </a:cubicBezTo>
                  <a:cubicBezTo>
                    <a:pt x="660" y="630"/>
                    <a:pt x="630" y="732"/>
                    <a:pt x="586" y="806"/>
                  </a:cubicBezTo>
                  <a:cubicBezTo>
                    <a:pt x="513" y="952"/>
                    <a:pt x="411" y="996"/>
                    <a:pt x="425" y="1025"/>
                  </a:cubicBezTo>
                  <a:cubicBezTo>
                    <a:pt x="425" y="1025"/>
                    <a:pt x="542" y="981"/>
                    <a:pt x="630" y="820"/>
                  </a:cubicBezTo>
                  <a:cubicBezTo>
                    <a:pt x="674" y="747"/>
                    <a:pt x="718" y="615"/>
                    <a:pt x="674" y="484"/>
                  </a:cubicBezTo>
                  <a:cubicBezTo>
                    <a:pt x="660" y="440"/>
                    <a:pt x="630" y="366"/>
                    <a:pt x="557" y="323"/>
                  </a:cubicBezTo>
                  <a:cubicBezTo>
                    <a:pt x="505" y="302"/>
                    <a:pt x="446" y="281"/>
                    <a:pt x="385" y="281"/>
                  </a:cubicBezTo>
                  <a:cubicBezTo>
                    <a:pt x="360" y="281"/>
                    <a:pt x="334" y="285"/>
                    <a:pt x="308" y="293"/>
                  </a:cubicBezTo>
                  <a:cubicBezTo>
                    <a:pt x="291" y="296"/>
                    <a:pt x="275" y="301"/>
                    <a:pt x="259" y="306"/>
                  </a:cubicBezTo>
                  <a:lnTo>
                    <a:pt x="259" y="306"/>
                  </a:lnTo>
                  <a:cubicBezTo>
                    <a:pt x="331" y="217"/>
                    <a:pt x="408" y="151"/>
                    <a:pt x="484" y="103"/>
                  </a:cubicBezTo>
                  <a:cubicBezTo>
                    <a:pt x="586" y="30"/>
                    <a:pt x="660" y="15"/>
                    <a:pt x="6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572;p51">
              <a:extLst>
                <a:ext uri="{FF2B5EF4-FFF2-40B4-BE49-F238E27FC236}">
                  <a16:creationId xmlns:a16="http://schemas.microsoft.com/office/drawing/2014/main" id="{45EFC098-D7E8-D410-E9D7-5F11C1C7AB64}"/>
                </a:ext>
              </a:extLst>
            </p:cNvPr>
            <p:cNvSpPr/>
            <p:nvPr/>
          </p:nvSpPr>
          <p:spPr>
            <a:xfrm>
              <a:off x="7857887" y="1736424"/>
              <a:ext cx="66743" cy="52352"/>
            </a:xfrm>
            <a:custGeom>
              <a:avLst/>
              <a:gdLst/>
              <a:ahLst/>
              <a:cxnLst/>
              <a:rect l="l" t="t" r="r" b="b"/>
              <a:pathLst>
                <a:path w="909" h="713" extrusionOk="0">
                  <a:moveTo>
                    <a:pt x="879" y="0"/>
                  </a:moveTo>
                  <a:cubicBezTo>
                    <a:pt x="850" y="0"/>
                    <a:pt x="850" y="44"/>
                    <a:pt x="821" y="161"/>
                  </a:cubicBezTo>
                  <a:cubicBezTo>
                    <a:pt x="777" y="249"/>
                    <a:pt x="703" y="396"/>
                    <a:pt x="586" y="484"/>
                  </a:cubicBezTo>
                  <a:cubicBezTo>
                    <a:pt x="455" y="586"/>
                    <a:pt x="308" y="615"/>
                    <a:pt x="191" y="615"/>
                  </a:cubicBezTo>
                  <a:cubicBezTo>
                    <a:pt x="123" y="615"/>
                    <a:pt x="67" y="609"/>
                    <a:pt x="38" y="609"/>
                  </a:cubicBezTo>
                  <a:cubicBezTo>
                    <a:pt x="24" y="609"/>
                    <a:pt x="15" y="610"/>
                    <a:pt x="15" y="615"/>
                  </a:cubicBezTo>
                  <a:cubicBezTo>
                    <a:pt x="1" y="630"/>
                    <a:pt x="74" y="674"/>
                    <a:pt x="206" y="703"/>
                  </a:cubicBezTo>
                  <a:cubicBezTo>
                    <a:pt x="230" y="709"/>
                    <a:pt x="257" y="712"/>
                    <a:pt x="286" y="712"/>
                  </a:cubicBezTo>
                  <a:cubicBezTo>
                    <a:pt x="399" y="712"/>
                    <a:pt x="543" y="668"/>
                    <a:pt x="660" y="586"/>
                  </a:cubicBezTo>
                  <a:cubicBezTo>
                    <a:pt x="791" y="454"/>
                    <a:pt x="879" y="293"/>
                    <a:pt x="894" y="176"/>
                  </a:cubicBezTo>
                  <a:cubicBezTo>
                    <a:pt x="908" y="74"/>
                    <a:pt x="894" y="0"/>
                    <a:pt x="8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573;p51">
              <a:extLst>
                <a:ext uri="{FF2B5EF4-FFF2-40B4-BE49-F238E27FC236}">
                  <a16:creationId xmlns:a16="http://schemas.microsoft.com/office/drawing/2014/main" id="{4F359289-E89E-5883-6A76-1FAAFB945B48}"/>
                </a:ext>
              </a:extLst>
            </p:cNvPr>
            <p:cNvSpPr/>
            <p:nvPr/>
          </p:nvSpPr>
          <p:spPr>
            <a:xfrm>
              <a:off x="7906273" y="1727393"/>
              <a:ext cx="33408" cy="22028"/>
            </a:xfrm>
            <a:custGeom>
              <a:avLst/>
              <a:gdLst/>
              <a:ahLst/>
              <a:cxnLst/>
              <a:rect l="l" t="t" r="r" b="b"/>
              <a:pathLst>
                <a:path w="455" h="300" extrusionOk="0">
                  <a:moveTo>
                    <a:pt x="116" y="1"/>
                  </a:moveTo>
                  <a:cubicBezTo>
                    <a:pt x="99" y="1"/>
                    <a:pt x="85" y="3"/>
                    <a:pt x="74" y="6"/>
                  </a:cubicBezTo>
                  <a:cubicBezTo>
                    <a:pt x="15" y="21"/>
                    <a:pt x="1" y="50"/>
                    <a:pt x="1" y="65"/>
                  </a:cubicBezTo>
                  <a:cubicBezTo>
                    <a:pt x="1" y="94"/>
                    <a:pt x="118" y="80"/>
                    <a:pt x="235" y="138"/>
                  </a:cubicBezTo>
                  <a:cubicBezTo>
                    <a:pt x="367" y="182"/>
                    <a:pt x="410" y="299"/>
                    <a:pt x="440" y="299"/>
                  </a:cubicBezTo>
                  <a:cubicBezTo>
                    <a:pt x="454" y="299"/>
                    <a:pt x="454" y="270"/>
                    <a:pt x="440" y="211"/>
                  </a:cubicBezTo>
                  <a:cubicBezTo>
                    <a:pt x="410" y="153"/>
                    <a:pt x="367" y="80"/>
                    <a:pt x="293" y="50"/>
                  </a:cubicBezTo>
                  <a:cubicBezTo>
                    <a:pt x="238" y="17"/>
                    <a:pt x="167" y="1"/>
                    <a:pt x="1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574;p51">
              <a:extLst>
                <a:ext uri="{FF2B5EF4-FFF2-40B4-BE49-F238E27FC236}">
                  <a16:creationId xmlns:a16="http://schemas.microsoft.com/office/drawing/2014/main" id="{F8AF1A75-8EEB-9731-B8BD-7CF75A45FE8E}"/>
                </a:ext>
              </a:extLst>
            </p:cNvPr>
            <p:cNvSpPr/>
            <p:nvPr/>
          </p:nvSpPr>
          <p:spPr>
            <a:xfrm>
              <a:off x="7622491" y="2983302"/>
              <a:ext cx="771844" cy="83998"/>
            </a:xfrm>
            <a:custGeom>
              <a:avLst/>
              <a:gdLst/>
              <a:ahLst/>
              <a:cxnLst/>
              <a:rect l="l" t="t" r="r" b="b"/>
              <a:pathLst>
                <a:path w="10512" h="1144" extrusionOk="0">
                  <a:moveTo>
                    <a:pt x="30" y="366"/>
                  </a:moveTo>
                  <a:cubicBezTo>
                    <a:pt x="26" y="370"/>
                    <a:pt x="22" y="372"/>
                    <a:pt x="18" y="373"/>
                  </a:cubicBezTo>
                  <a:lnTo>
                    <a:pt x="18" y="373"/>
                  </a:lnTo>
                  <a:cubicBezTo>
                    <a:pt x="7" y="368"/>
                    <a:pt x="1" y="366"/>
                    <a:pt x="1" y="366"/>
                  </a:cubicBezTo>
                  <a:lnTo>
                    <a:pt x="1" y="366"/>
                  </a:lnTo>
                  <a:cubicBezTo>
                    <a:pt x="1" y="366"/>
                    <a:pt x="7" y="373"/>
                    <a:pt x="16" y="373"/>
                  </a:cubicBezTo>
                  <a:cubicBezTo>
                    <a:pt x="17" y="373"/>
                    <a:pt x="18" y="373"/>
                    <a:pt x="18" y="373"/>
                  </a:cubicBezTo>
                  <a:lnTo>
                    <a:pt x="18" y="373"/>
                  </a:lnTo>
                  <a:cubicBezTo>
                    <a:pt x="40" y="381"/>
                    <a:pt x="83" y="397"/>
                    <a:pt x="141" y="424"/>
                  </a:cubicBezTo>
                  <a:lnTo>
                    <a:pt x="141" y="424"/>
                  </a:lnTo>
                  <a:cubicBezTo>
                    <a:pt x="96" y="396"/>
                    <a:pt x="63" y="377"/>
                    <a:pt x="30" y="366"/>
                  </a:cubicBezTo>
                  <a:close/>
                  <a:moveTo>
                    <a:pt x="3397" y="0"/>
                  </a:moveTo>
                  <a:lnTo>
                    <a:pt x="3382" y="15"/>
                  </a:lnTo>
                  <a:cubicBezTo>
                    <a:pt x="2461" y="440"/>
                    <a:pt x="1608" y="660"/>
                    <a:pt x="996" y="660"/>
                  </a:cubicBezTo>
                  <a:cubicBezTo>
                    <a:pt x="976" y="660"/>
                    <a:pt x="957" y="659"/>
                    <a:pt x="938" y="659"/>
                  </a:cubicBezTo>
                  <a:cubicBezTo>
                    <a:pt x="616" y="630"/>
                    <a:pt x="396" y="542"/>
                    <a:pt x="235" y="469"/>
                  </a:cubicBezTo>
                  <a:cubicBezTo>
                    <a:pt x="200" y="451"/>
                    <a:pt x="169" y="437"/>
                    <a:pt x="141" y="424"/>
                  </a:cubicBezTo>
                  <a:lnTo>
                    <a:pt x="141" y="424"/>
                  </a:lnTo>
                  <a:cubicBezTo>
                    <a:pt x="156" y="433"/>
                    <a:pt x="173" y="443"/>
                    <a:pt x="191" y="454"/>
                  </a:cubicBezTo>
                  <a:cubicBezTo>
                    <a:pt x="367" y="527"/>
                    <a:pt x="586" y="659"/>
                    <a:pt x="908" y="674"/>
                  </a:cubicBezTo>
                  <a:cubicBezTo>
                    <a:pt x="947" y="675"/>
                    <a:pt x="986" y="676"/>
                    <a:pt x="1025" y="676"/>
                  </a:cubicBezTo>
                  <a:cubicBezTo>
                    <a:pt x="1649" y="676"/>
                    <a:pt x="2476" y="466"/>
                    <a:pt x="3356" y="91"/>
                  </a:cubicBezTo>
                  <a:lnTo>
                    <a:pt x="3356" y="91"/>
                  </a:lnTo>
                  <a:cubicBezTo>
                    <a:pt x="3795" y="520"/>
                    <a:pt x="4416" y="779"/>
                    <a:pt x="5081" y="952"/>
                  </a:cubicBezTo>
                  <a:cubicBezTo>
                    <a:pt x="5651" y="1086"/>
                    <a:pt x="6213" y="1143"/>
                    <a:pt x="6740" y="1143"/>
                  </a:cubicBezTo>
                  <a:cubicBezTo>
                    <a:pt x="6903" y="1143"/>
                    <a:pt x="7062" y="1138"/>
                    <a:pt x="7218" y="1128"/>
                  </a:cubicBezTo>
                  <a:cubicBezTo>
                    <a:pt x="7877" y="1098"/>
                    <a:pt x="8462" y="981"/>
                    <a:pt x="8960" y="849"/>
                  </a:cubicBezTo>
                  <a:cubicBezTo>
                    <a:pt x="9443" y="732"/>
                    <a:pt x="9824" y="615"/>
                    <a:pt x="10102" y="527"/>
                  </a:cubicBezTo>
                  <a:cubicBezTo>
                    <a:pt x="10219" y="469"/>
                    <a:pt x="10336" y="439"/>
                    <a:pt x="10409" y="410"/>
                  </a:cubicBezTo>
                  <a:cubicBezTo>
                    <a:pt x="10483" y="396"/>
                    <a:pt x="10512" y="381"/>
                    <a:pt x="10512" y="381"/>
                  </a:cubicBezTo>
                  <a:lnTo>
                    <a:pt x="10512" y="381"/>
                  </a:lnTo>
                  <a:cubicBezTo>
                    <a:pt x="10512" y="381"/>
                    <a:pt x="10483" y="381"/>
                    <a:pt x="10409" y="396"/>
                  </a:cubicBezTo>
                  <a:cubicBezTo>
                    <a:pt x="10336" y="439"/>
                    <a:pt x="10219" y="454"/>
                    <a:pt x="10102" y="483"/>
                  </a:cubicBezTo>
                  <a:cubicBezTo>
                    <a:pt x="9838" y="557"/>
                    <a:pt x="9458" y="674"/>
                    <a:pt x="8960" y="776"/>
                  </a:cubicBezTo>
                  <a:cubicBezTo>
                    <a:pt x="8492" y="893"/>
                    <a:pt x="7906" y="996"/>
                    <a:pt x="7247" y="1040"/>
                  </a:cubicBezTo>
                  <a:cubicBezTo>
                    <a:pt x="7125" y="1045"/>
                    <a:pt x="6999" y="1048"/>
                    <a:pt x="6872" y="1048"/>
                  </a:cubicBezTo>
                  <a:cubicBezTo>
                    <a:pt x="6316" y="1048"/>
                    <a:pt x="5720" y="992"/>
                    <a:pt x="5125" y="849"/>
                  </a:cubicBezTo>
                  <a:cubicBezTo>
                    <a:pt x="4466" y="688"/>
                    <a:pt x="3866" y="410"/>
                    <a:pt x="3412" y="15"/>
                  </a:cubicBezTo>
                  <a:lnTo>
                    <a:pt x="33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575;p51">
              <a:extLst>
                <a:ext uri="{FF2B5EF4-FFF2-40B4-BE49-F238E27FC236}">
                  <a16:creationId xmlns:a16="http://schemas.microsoft.com/office/drawing/2014/main" id="{41401E5C-0C93-8376-4D0B-6895AA0B0011}"/>
                </a:ext>
              </a:extLst>
            </p:cNvPr>
            <p:cNvSpPr/>
            <p:nvPr/>
          </p:nvSpPr>
          <p:spPr>
            <a:xfrm>
              <a:off x="7874040" y="2426458"/>
              <a:ext cx="57051" cy="560159"/>
            </a:xfrm>
            <a:custGeom>
              <a:avLst/>
              <a:gdLst/>
              <a:ahLst/>
              <a:cxnLst/>
              <a:rect l="l" t="t" r="r" b="b"/>
              <a:pathLst>
                <a:path w="777" h="7629" extrusionOk="0">
                  <a:moveTo>
                    <a:pt x="776" y="1"/>
                  </a:moveTo>
                  <a:cubicBezTo>
                    <a:pt x="776" y="1"/>
                    <a:pt x="762" y="118"/>
                    <a:pt x="732" y="294"/>
                  </a:cubicBezTo>
                  <a:cubicBezTo>
                    <a:pt x="688" y="484"/>
                    <a:pt x="659" y="748"/>
                    <a:pt x="601" y="1099"/>
                  </a:cubicBezTo>
                  <a:cubicBezTo>
                    <a:pt x="513" y="1772"/>
                    <a:pt x="381" y="2724"/>
                    <a:pt x="264" y="3793"/>
                  </a:cubicBezTo>
                  <a:cubicBezTo>
                    <a:pt x="161" y="4847"/>
                    <a:pt x="74" y="5798"/>
                    <a:pt x="30" y="6501"/>
                  </a:cubicBezTo>
                  <a:cubicBezTo>
                    <a:pt x="15" y="6852"/>
                    <a:pt x="0" y="7116"/>
                    <a:pt x="0" y="7321"/>
                  </a:cubicBezTo>
                  <a:lnTo>
                    <a:pt x="0" y="7628"/>
                  </a:lnTo>
                  <a:cubicBezTo>
                    <a:pt x="0" y="7628"/>
                    <a:pt x="15" y="7526"/>
                    <a:pt x="30" y="7321"/>
                  </a:cubicBezTo>
                  <a:cubicBezTo>
                    <a:pt x="44" y="7101"/>
                    <a:pt x="74" y="6823"/>
                    <a:pt x="103" y="6501"/>
                  </a:cubicBezTo>
                  <a:cubicBezTo>
                    <a:pt x="161" y="5828"/>
                    <a:pt x="249" y="4876"/>
                    <a:pt x="366" y="3807"/>
                  </a:cubicBezTo>
                  <a:cubicBezTo>
                    <a:pt x="469" y="2768"/>
                    <a:pt x="586" y="1816"/>
                    <a:pt x="674" y="1114"/>
                  </a:cubicBezTo>
                  <a:cubicBezTo>
                    <a:pt x="703" y="792"/>
                    <a:pt x="747" y="499"/>
                    <a:pt x="762" y="294"/>
                  </a:cubicBezTo>
                  <a:cubicBezTo>
                    <a:pt x="776" y="118"/>
                    <a:pt x="776" y="1"/>
                    <a:pt x="7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576;p51">
              <a:extLst>
                <a:ext uri="{FF2B5EF4-FFF2-40B4-BE49-F238E27FC236}">
                  <a16:creationId xmlns:a16="http://schemas.microsoft.com/office/drawing/2014/main" id="{096F23CD-93B5-AE77-F1E5-66BDF57E4E34}"/>
                </a:ext>
              </a:extLst>
            </p:cNvPr>
            <p:cNvSpPr/>
            <p:nvPr/>
          </p:nvSpPr>
          <p:spPr>
            <a:xfrm>
              <a:off x="7849296" y="1910584"/>
              <a:ext cx="83925" cy="428949"/>
            </a:xfrm>
            <a:custGeom>
              <a:avLst/>
              <a:gdLst/>
              <a:ahLst/>
              <a:cxnLst/>
              <a:rect l="l" t="t" r="r" b="b"/>
              <a:pathLst>
                <a:path w="1143" h="5842" extrusionOk="0">
                  <a:moveTo>
                    <a:pt x="1143" y="0"/>
                  </a:moveTo>
                  <a:cubicBezTo>
                    <a:pt x="1143" y="0"/>
                    <a:pt x="484" y="1186"/>
                    <a:pt x="235" y="1786"/>
                  </a:cubicBezTo>
                  <a:cubicBezTo>
                    <a:pt x="1" y="2416"/>
                    <a:pt x="1143" y="5841"/>
                    <a:pt x="1143" y="5841"/>
                  </a:cubicBezTo>
                  <a:lnTo>
                    <a:pt x="1143" y="0"/>
                  </a:lnTo>
                  <a:close/>
                </a:path>
              </a:pathLst>
            </a:custGeom>
            <a:solidFill>
              <a:srgbClr val="151F29">
                <a:alpha val="208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577;p51">
              <a:extLst>
                <a:ext uri="{FF2B5EF4-FFF2-40B4-BE49-F238E27FC236}">
                  <a16:creationId xmlns:a16="http://schemas.microsoft.com/office/drawing/2014/main" id="{7A03DBAB-05D7-F552-F338-0DFF8C65A024}"/>
                </a:ext>
              </a:extLst>
            </p:cNvPr>
            <p:cNvSpPr/>
            <p:nvPr/>
          </p:nvSpPr>
          <p:spPr>
            <a:xfrm>
              <a:off x="7978301" y="1926664"/>
              <a:ext cx="269837" cy="427921"/>
            </a:xfrm>
            <a:custGeom>
              <a:avLst/>
              <a:gdLst/>
              <a:ahLst/>
              <a:cxnLst/>
              <a:rect l="l" t="t" r="r" b="b"/>
              <a:pathLst>
                <a:path w="3675" h="5828" extrusionOk="0">
                  <a:moveTo>
                    <a:pt x="3045" y="1"/>
                  </a:moveTo>
                  <a:lnTo>
                    <a:pt x="0" y="5827"/>
                  </a:lnTo>
                  <a:cubicBezTo>
                    <a:pt x="0" y="5827"/>
                    <a:pt x="2548" y="3382"/>
                    <a:pt x="3148" y="2694"/>
                  </a:cubicBezTo>
                  <a:cubicBezTo>
                    <a:pt x="3675" y="2094"/>
                    <a:pt x="3163" y="15"/>
                    <a:pt x="3045" y="1"/>
                  </a:cubicBezTo>
                  <a:close/>
                </a:path>
              </a:pathLst>
            </a:custGeom>
            <a:solidFill>
              <a:srgbClr val="151F29">
                <a:alpha val="208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578;p51">
              <a:extLst>
                <a:ext uri="{FF2B5EF4-FFF2-40B4-BE49-F238E27FC236}">
                  <a16:creationId xmlns:a16="http://schemas.microsoft.com/office/drawing/2014/main" id="{93A3605A-AFBA-58E8-7F00-98F882356412}"/>
                </a:ext>
              </a:extLst>
            </p:cNvPr>
            <p:cNvSpPr/>
            <p:nvPr/>
          </p:nvSpPr>
          <p:spPr>
            <a:xfrm>
              <a:off x="8112666" y="3102541"/>
              <a:ext cx="173136" cy="125043"/>
            </a:xfrm>
            <a:custGeom>
              <a:avLst/>
              <a:gdLst/>
              <a:ahLst/>
              <a:cxnLst/>
              <a:rect l="l" t="t" r="r" b="b"/>
              <a:pathLst>
                <a:path w="2358" h="1703" extrusionOk="0">
                  <a:moveTo>
                    <a:pt x="2" y="0"/>
                  </a:moveTo>
                  <a:cubicBezTo>
                    <a:pt x="1" y="0"/>
                    <a:pt x="1" y="1"/>
                    <a:pt x="0" y="1"/>
                  </a:cubicBezTo>
                  <a:cubicBezTo>
                    <a:pt x="0" y="1"/>
                    <a:pt x="74" y="148"/>
                    <a:pt x="235" y="367"/>
                  </a:cubicBezTo>
                  <a:cubicBezTo>
                    <a:pt x="410" y="587"/>
                    <a:pt x="659" y="850"/>
                    <a:pt x="996" y="1099"/>
                  </a:cubicBezTo>
                  <a:cubicBezTo>
                    <a:pt x="1318" y="1333"/>
                    <a:pt x="1669" y="1494"/>
                    <a:pt x="1918" y="1582"/>
                  </a:cubicBezTo>
                  <a:cubicBezTo>
                    <a:pt x="2140" y="1669"/>
                    <a:pt x="2289" y="1703"/>
                    <a:pt x="2331" y="1703"/>
                  </a:cubicBezTo>
                  <a:cubicBezTo>
                    <a:pt x="2339" y="1703"/>
                    <a:pt x="2343" y="1702"/>
                    <a:pt x="2343" y="1699"/>
                  </a:cubicBezTo>
                  <a:cubicBezTo>
                    <a:pt x="2357" y="1670"/>
                    <a:pt x="1699" y="1494"/>
                    <a:pt x="1040" y="1026"/>
                  </a:cubicBezTo>
                  <a:cubicBezTo>
                    <a:pt x="397" y="555"/>
                    <a:pt x="33" y="0"/>
                    <a:pt x="2" y="0"/>
                  </a:cubicBezTo>
                  <a:close/>
                </a:path>
              </a:pathLst>
            </a:custGeom>
            <a:solidFill>
              <a:srgbClr val="FFFFFF">
                <a:alpha val="12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579;p51">
              <a:extLst>
                <a:ext uri="{FF2B5EF4-FFF2-40B4-BE49-F238E27FC236}">
                  <a16:creationId xmlns:a16="http://schemas.microsoft.com/office/drawing/2014/main" id="{B7746358-1BC0-6C0B-147B-E12ACBA25505}"/>
                </a:ext>
              </a:extLst>
            </p:cNvPr>
            <p:cNvSpPr/>
            <p:nvPr/>
          </p:nvSpPr>
          <p:spPr>
            <a:xfrm>
              <a:off x="7452663" y="3189695"/>
              <a:ext cx="750404" cy="1883278"/>
            </a:xfrm>
            <a:custGeom>
              <a:avLst/>
              <a:gdLst/>
              <a:ahLst/>
              <a:cxnLst/>
              <a:rect l="l" t="t" r="r" b="b"/>
              <a:pathLst>
                <a:path w="10220" h="25649" extrusionOk="0">
                  <a:moveTo>
                    <a:pt x="10219" y="0"/>
                  </a:moveTo>
                  <a:cubicBezTo>
                    <a:pt x="10219" y="0"/>
                    <a:pt x="10219" y="15"/>
                    <a:pt x="10190" y="73"/>
                  </a:cubicBezTo>
                  <a:cubicBezTo>
                    <a:pt x="10190" y="132"/>
                    <a:pt x="10175" y="190"/>
                    <a:pt x="10160" y="278"/>
                  </a:cubicBezTo>
                  <a:cubicBezTo>
                    <a:pt x="10117" y="483"/>
                    <a:pt x="10073" y="732"/>
                    <a:pt x="10014" y="1083"/>
                  </a:cubicBezTo>
                  <a:cubicBezTo>
                    <a:pt x="9999" y="1244"/>
                    <a:pt x="9956" y="1449"/>
                    <a:pt x="9926" y="1654"/>
                  </a:cubicBezTo>
                  <a:cubicBezTo>
                    <a:pt x="9882" y="1845"/>
                    <a:pt x="9824" y="2093"/>
                    <a:pt x="9780" y="2328"/>
                  </a:cubicBezTo>
                  <a:cubicBezTo>
                    <a:pt x="9677" y="2796"/>
                    <a:pt x="9575" y="3367"/>
                    <a:pt x="9414" y="3967"/>
                  </a:cubicBezTo>
                  <a:cubicBezTo>
                    <a:pt x="9341" y="4260"/>
                    <a:pt x="9267" y="4597"/>
                    <a:pt x="9165" y="4919"/>
                  </a:cubicBezTo>
                  <a:cubicBezTo>
                    <a:pt x="9077" y="5256"/>
                    <a:pt x="8975" y="5607"/>
                    <a:pt x="8872" y="5944"/>
                  </a:cubicBezTo>
                  <a:cubicBezTo>
                    <a:pt x="8682" y="6661"/>
                    <a:pt x="8448" y="7408"/>
                    <a:pt x="8184" y="8198"/>
                  </a:cubicBezTo>
                  <a:cubicBezTo>
                    <a:pt x="7657" y="9779"/>
                    <a:pt x="7013" y="11492"/>
                    <a:pt x="6266" y="13249"/>
                  </a:cubicBezTo>
                  <a:cubicBezTo>
                    <a:pt x="5505" y="15020"/>
                    <a:pt x="4729" y="16674"/>
                    <a:pt x="3997" y="18153"/>
                  </a:cubicBezTo>
                  <a:cubicBezTo>
                    <a:pt x="3265" y="19632"/>
                    <a:pt x="2563" y="20978"/>
                    <a:pt x="1962" y="22076"/>
                  </a:cubicBezTo>
                  <a:cubicBezTo>
                    <a:pt x="1457" y="23012"/>
                    <a:pt x="1035" y="23783"/>
                    <a:pt x="714" y="24370"/>
                  </a:cubicBezTo>
                  <a:lnTo>
                    <a:pt x="714" y="24370"/>
                  </a:lnTo>
                  <a:cubicBezTo>
                    <a:pt x="1054" y="23783"/>
                    <a:pt x="1480" y="23015"/>
                    <a:pt x="1977" y="22106"/>
                  </a:cubicBezTo>
                  <a:cubicBezTo>
                    <a:pt x="2577" y="20993"/>
                    <a:pt x="3280" y="19676"/>
                    <a:pt x="4027" y="18197"/>
                  </a:cubicBezTo>
                  <a:cubicBezTo>
                    <a:pt x="4773" y="16704"/>
                    <a:pt x="5564" y="15049"/>
                    <a:pt x="6310" y="13293"/>
                  </a:cubicBezTo>
                  <a:cubicBezTo>
                    <a:pt x="7072" y="11536"/>
                    <a:pt x="7701" y="9809"/>
                    <a:pt x="8243" y="8242"/>
                  </a:cubicBezTo>
                  <a:cubicBezTo>
                    <a:pt x="8492" y="7452"/>
                    <a:pt x="8755" y="6705"/>
                    <a:pt x="8931" y="5988"/>
                  </a:cubicBezTo>
                  <a:cubicBezTo>
                    <a:pt x="9048" y="5636"/>
                    <a:pt x="9136" y="5285"/>
                    <a:pt x="9224" y="4963"/>
                  </a:cubicBezTo>
                  <a:cubicBezTo>
                    <a:pt x="9311" y="4626"/>
                    <a:pt x="9385" y="4319"/>
                    <a:pt x="9458" y="4011"/>
                  </a:cubicBezTo>
                  <a:cubicBezTo>
                    <a:pt x="9633" y="3382"/>
                    <a:pt x="9721" y="2840"/>
                    <a:pt x="9824" y="2342"/>
                  </a:cubicBezTo>
                  <a:cubicBezTo>
                    <a:pt x="9868" y="2108"/>
                    <a:pt x="9926" y="1889"/>
                    <a:pt x="9956" y="1669"/>
                  </a:cubicBezTo>
                  <a:cubicBezTo>
                    <a:pt x="9999" y="1449"/>
                    <a:pt x="10014" y="1259"/>
                    <a:pt x="10043" y="1083"/>
                  </a:cubicBezTo>
                  <a:cubicBezTo>
                    <a:pt x="10102" y="732"/>
                    <a:pt x="10146" y="454"/>
                    <a:pt x="10175" y="278"/>
                  </a:cubicBezTo>
                  <a:cubicBezTo>
                    <a:pt x="10190" y="205"/>
                    <a:pt x="10219" y="132"/>
                    <a:pt x="10219" y="73"/>
                  </a:cubicBezTo>
                  <a:lnTo>
                    <a:pt x="10219" y="0"/>
                  </a:lnTo>
                  <a:close/>
                  <a:moveTo>
                    <a:pt x="714" y="24370"/>
                  </a:moveTo>
                  <a:cubicBezTo>
                    <a:pt x="643" y="24492"/>
                    <a:pt x="576" y="24606"/>
                    <a:pt x="513" y="24712"/>
                  </a:cubicBezTo>
                  <a:cubicBezTo>
                    <a:pt x="337" y="25004"/>
                    <a:pt x="206" y="25239"/>
                    <a:pt x="118" y="25400"/>
                  </a:cubicBezTo>
                  <a:cubicBezTo>
                    <a:pt x="74" y="25473"/>
                    <a:pt x="45" y="25531"/>
                    <a:pt x="1" y="25590"/>
                  </a:cubicBezTo>
                  <a:cubicBezTo>
                    <a:pt x="30" y="25634"/>
                    <a:pt x="30" y="25648"/>
                    <a:pt x="30" y="25648"/>
                  </a:cubicBezTo>
                  <a:cubicBezTo>
                    <a:pt x="30" y="25648"/>
                    <a:pt x="30" y="25634"/>
                    <a:pt x="59" y="25590"/>
                  </a:cubicBezTo>
                  <a:cubicBezTo>
                    <a:pt x="74" y="25531"/>
                    <a:pt x="118" y="25473"/>
                    <a:pt x="147" y="25400"/>
                  </a:cubicBezTo>
                  <a:cubicBezTo>
                    <a:pt x="250" y="25239"/>
                    <a:pt x="367" y="24990"/>
                    <a:pt x="542" y="24682"/>
                  </a:cubicBezTo>
                  <a:cubicBezTo>
                    <a:pt x="596" y="24585"/>
                    <a:pt x="653" y="24480"/>
                    <a:pt x="714" y="24370"/>
                  </a:cubicBezTo>
                  <a:close/>
                </a:path>
              </a:pathLst>
            </a:custGeom>
            <a:solidFill>
              <a:srgbClr val="FFFFFF">
                <a:alpha val="12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580;p51">
              <a:extLst>
                <a:ext uri="{FF2B5EF4-FFF2-40B4-BE49-F238E27FC236}">
                  <a16:creationId xmlns:a16="http://schemas.microsoft.com/office/drawing/2014/main" id="{E2DB506C-0DAF-1083-13EE-2ACA021EEB81}"/>
                </a:ext>
              </a:extLst>
            </p:cNvPr>
            <p:cNvSpPr/>
            <p:nvPr/>
          </p:nvSpPr>
          <p:spPr>
            <a:xfrm>
              <a:off x="8238440" y="2085773"/>
              <a:ext cx="497748" cy="1430760"/>
            </a:xfrm>
            <a:custGeom>
              <a:avLst/>
              <a:gdLst/>
              <a:ahLst/>
              <a:cxnLst/>
              <a:rect l="l" t="t" r="r" b="b"/>
              <a:pathLst>
                <a:path w="6779" h="19486" extrusionOk="0">
                  <a:moveTo>
                    <a:pt x="3016" y="0"/>
                  </a:moveTo>
                  <a:cubicBezTo>
                    <a:pt x="1098" y="483"/>
                    <a:pt x="0" y="2460"/>
                    <a:pt x="571" y="4348"/>
                  </a:cubicBezTo>
                  <a:cubicBezTo>
                    <a:pt x="1230" y="6529"/>
                    <a:pt x="2006" y="9091"/>
                    <a:pt x="2255" y="10028"/>
                  </a:cubicBezTo>
                  <a:cubicBezTo>
                    <a:pt x="2577" y="11156"/>
                    <a:pt x="3850" y="19485"/>
                    <a:pt x="3850" y="19485"/>
                  </a:cubicBezTo>
                  <a:lnTo>
                    <a:pt x="6778" y="17787"/>
                  </a:lnTo>
                  <a:cubicBezTo>
                    <a:pt x="6778" y="17787"/>
                    <a:pt x="6500" y="12605"/>
                    <a:pt x="5666" y="8799"/>
                  </a:cubicBezTo>
                  <a:cubicBezTo>
                    <a:pt x="4934" y="5519"/>
                    <a:pt x="3016" y="0"/>
                    <a:pt x="301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581;p51">
              <a:extLst>
                <a:ext uri="{FF2B5EF4-FFF2-40B4-BE49-F238E27FC236}">
                  <a16:creationId xmlns:a16="http://schemas.microsoft.com/office/drawing/2014/main" id="{658B8BB2-CB14-0200-DC49-CA12AB8C1CB2}"/>
                </a:ext>
              </a:extLst>
            </p:cNvPr>
            <p:cNvSpPr/>
            <p:nvPr/>
          </p:nvSpPr>
          <p:spPr>
            <a:xfrm>
              <a:off x="8288955" y="2078798"/>
              <a:ext cx="167703" cy="700328"/>
            </a:xfrm>
            <a:custGeom>
              <a:avLst/>
              <a:gdLst/>
              <a:ahLst/>
              <a:cxnLst/>
              <a:rect l="l" t="t" r="r" b="b"/>
              <a:pathLst>
                <a:path w="2284" h="9538" extrusionOk="0">
                  <a:moveTo>
                    <a:pt x="1731" y="1"/>
                  </a:moveTo>
                  <a:cubicBezTo>
                    <a:pt x="1460" y="1"/>
                    <a:pt x="1069" y="82"/>
                    <a:pt x="732" y="344"/>
                  </a:cubicBezTo>
                  <a:cubicBezTo>
                    <a:pt x="527" y="505"/>
                    <a:pt x="322" y="725"/>
                    <a:pt x="191" y="1003"/>
                  </a:cubicBezTo>
                  <a:cubicBezTo>
                    <a:pt x="73" y="1281"/>
                    <a:pt x="0" y="1588"/>
                    <a:pt x="15" y="1940"/>
                  </a:cubicBezTo>
                  <a:cubicBezTo>
                    <a:pt x="29" y="2291"/>
                    <a:pt x="88" y="2628"/>
                    <a:pt x="161" y="2979"/>
                  </a:cubicBezTo>
                  <a:cubicBezTo>
                    <a:pt x="234" y="3331"/>
                    <a:pt x="308" y="3697"/>
                    <a:pt x="381" y="4077"/>
                  </a:cubicBezTo>
                  <a:cubicBezTo>
                    <a:pt x="674" y="5585"/>
                    <a:pt x="952" y="6932"/>
                    <a:pt x="1142" y="7942"/>
                  </a:cubicBezTo>
                  <a:cubicBezTo>
                    <a:pt x="1245" y="8440"/>
                    <a:pt x="1332" y="8820"/>
                    <a:pt x="1391" y="9113"/>
                  </a:cubicBezTo>
                  <a:cubicBezTo>
                    <a:pt x="1420" y="9245"/>
                    <a:pt x="1450" y="9333"/>
                    <a:pt x="1464" y="9421"/>
                  </a:cubicBezTo>
                  <a:cubicBezTo>
                    <a:pt x="1479" y="9494"/>
                    <a:pt x="1493" y="9538"/>
                    <a:pt x="1493" y="9538"/>
                  </a:cubicBezTo>
                  <a:cubicBezTo>
                    <a:pt x="1493" y="9538"/>
                    <a:pt x="1493" y="9494"/>
                    <a:pt x="1479" y="9435"/>
                  </a:cubicBezTo>
                  <a:cubicBezTo>
                    <a:pt x="1464" y="9347"/>
                    <a:pt x="1450" y="9230"/>
                    <a:pt x="1420" y="9113"/>
                  </a:cubicBezTo>
                  <a:cubicBezTo>
                    <a:pt x="1376" y="8820"/>
                    <a:pt x="1303" y="8425"/>
                    <a:pt x="1201" y="7942"/>
                  </a:cubicBezTo>
                  <a:cubicBezTo>
                    <a:pt x="1025" y="6932"/>
                    <a:pt x="761" y="5556"/>
                    <a:pt x="469" y="4063"/>
                  </a:cubicBezTo>
                  <a:cubicBezTo>
                    <a:pt x="395" y="3697"/>
                    <a:pt x="322" y="3301"/>
                    <a:pt x="249" y="2965"/>
                  </a:cubicBezTo>
                  <a:cubicBezTo>
                    <a:pt x="176" y="2613"/>
                    <a:pt x="103" y="2262"/>
                    <a:pt x="103" y="1940"/>
                  </a:cubicBezTo>
                  <a:cubicBezTo>
                    <a:pt x="73" y="1281"/>
                    <a:pt x="381" y="695"/>
                    <a:pt x="761" y="403"/>
                  </a:cubicBezTo>
                  <a:cubicBezTo>
                    <a:pt x="1101" y="136"/>
                    <a:pt x="1451" y="40"/>
                    <a:pt x="1711" y="40"/>
                  </a:cubicBezTo>
                  <a:cubicBezTo>
                    <a:pt x="1765" y="40"/>
                    <a:pt x="1814" y="44"/>
                    <a:pt x="1859" y="51"/>
                  </a:cubicBezTo>
                  <a:cubicBezTo>
                    <a:pt x="2113" y="78"/>
                    <a:pt x="2257" y="141"/>
                    <a:pt x="2280" y="141"/>
                  </a:cubicBezTo>
                  <a:cubicBezTo>
                    <a:pt x="2283" y="141"/>
                    <a:pt x="2284" y="140"/>
                    <a:pt x="2284" y="139"/>
                  </a:cubicBezTo>
                  <a:cubicBezTo>
                    <a:pt x="2284" y="125"/>
                    <a:pt x="2255" y="125"/>
                    <a:pt x="2181" y="81"/>
                  </a:cubicBezTo>
                  <a:cubicBezTo>
                    <a:pt x="2138" y="81"/>
                    <a:pt x="2108" y="66"/>
                    <a:pt x="2050" y="51"/>
                  </a:cubicBezTo>
                  <a:cubicBezTo>
                    <a:pt x="1991" y="37"/>
                    <a:pt x="1933" y="7"/>
                    <a:pt x="1859" y="7"/>
                  </a:cubicBezTo>
                  <a:cubicBezTo>
                    <a:pt x="1821" y="3"/>
                    <a:pt x="1778" y="1"/>
                    <a:pt x="17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582;p51">
              <a:extLst>
                <a:ext uri="{FF2B5EF4-FFF2-40B4-BE49-F238E27FC236}">
                  <a16:creationId xmlns:a16="http://schemas.microsoft.com/office/drawing/2014/main" id="{90CD36CC-5EB5-BCDC-5442-FFA3501C7B53}"/>
                </a:ext>
              </a:extLst>
            </p:cNvPr>
            <p:cNvSpPr/>
            <p:nvPr/>
          </p:nvSpPr>
          <p:spPr>
            <a:xfrm>
              <a:off x="8111564" y="2824634"/>
              <a:ext cx="200010" cy="8884"/>
            </a:xfrm>
            <a:custGeom>
              <a:avLst/>
              <a:gdLst/>
              <a:ahLst/>
              <a:cxnLst/>
              <a:rect l="l" t="t" r="r" b="b"/>
              <a:pathLst>
                <a:path w="2724" h="121" extrusionOk="0">
                  <a:moveTo>
                    <a:pt x="616" y="0"/>
                  </a:moveTo>
                  <a:cubicBezTo>
                    <a:pt x="242" y="0"/>
                    <a:pt x="1" y="11"/>
                    <a:pt x="1" y="39"/>
                  </a:cubicBezTo>
                  <a:cubicBezTo>
                    <a:pt x="1" y="53"/>
                    <a:pt x="601" y="82"/>
                    <a:pt x="1348" y="112"/>
                  </a:cubicBezTo>
                  <a:cubicBezTo>
                    <a:pt x="1632" y="117"/>
                    <a:pt x="1892" y="120"/>
                    <a:pt x="2108" y="120"/>
                  </a:cubicBezTo>
                  <a:cubicBezTo>
                    <a:pt x="2482" y="120"/>
                    <a:pt x="2724" y="110"/>
                    <a:pt x="2724" y="82"/>
                  </a:cubicBezTo>
                  <a:cubicBezTo>
                    <a:pt x="2724" y="68"/>
                    <a:pt x="2123" y="39"/>
                    <a:pt x="1377" y="9"/>
                  </a:cubicBezTo>
                  <a:cubicBezTo>
                    <a:pt x="1093" y="4"/>
                    <a:pt x="832" y="0"/>
                    <a:pt x="6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583;p51">
              <a:extLst>
                <a:ext uri="{FF2B5EF4-FFF2-40B4-BE49-F238E27FC236}">
                  <a16:creationId xmlns:a16="http://schemas.microsoft.com/office/drawing/2014/main" id="{F53AEC85-8F0A-88D1-62A1-8BE039C2DBF7}"/>
                </a:ext>
              </a:extLst>
            </p:cNvPr>
            <p:cNvSpPr/>
            <p:nvPr/>
          </p:nvSpPr>
          <p:spPr>
            <a:xfrm>
              <a:off x="7628953" y="2459792"/>
              <a:ext cx="47359" cy="172108"/>
            </a:xfrm>
            <a:custGeom>
              <a:avLst/>
              <a:gdLst/>
              <a:ahLst/>
              <a:cxnLst/>
              <a:rect l="l" t="t" r="r" b="b"/>
              <a:pathLst>
                <a:path w="645" h="2344" extrusionOk="0">
                  <a:moveTo>
                    <a:pt x="15" y="1"/>
                  </a:moveTo>
                  <a:lnTo>
                    <a:pt x="15" y="1"/>
                  </a:lnTo>
                  <a:cubicBezTo>
                    <a:pt x="1" y="30"/>
                    <a:pt x="279" y="484"/>
                    <a:pt x="440" y="1143"/>
                  </a:cubicBezTo>
                  <a:cubicBezTo>
                    <a:pt x="601" y="1801"/>
                    <a:pt x="571" y="2343"/>
                    <a:pt x="601" y="2343"/>
                  </a:cubicBezTo>
                  <a:cubicBezTo>
                    <a:pt x="601" y="2343"/>
                    <a:pt x="645" y="2226"/>
                    <a:pt x="645" y="1977"/>
                  </a:cubicBezTo>
                  <a:cubicBezTo>
                    <a:pt x="645" y="1758"/>
                    <a:pt x="615" y="1450"/>
                    <a:pt x="528" y="1128"/>
                  </a:cubicBezTo>
                  <a:cubicBezTo>
                    <a:pt x="454" y="777"/>
                    <a:pt x="323" y="499"/>
                    <a:pt x="220" y="294"/>
                  </a:cubicBezTo>
                  <a:cubicBezTo>
                    <a:pt x="118" y="118"/>
                    <a:pt x="30" y="1"/>
                    <a:pt x="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584;p51">
              <a:extLst>
                <a:ext uri="{FF2B5EF4-FFF2-40B4-BE49-F238E27FC236}">
                  <a16:creationId xmlns:a16="http://schemas.microsoft.com/office/drawing/2014/main" id="{718873CB-9DFD-8E9E-DB38-49FDC18E0F87}"/>
                </a:ext>
              </a:extLst>
            </p:cNvPr>
            <p:cNvSpPr/>
            <p:nvPr/>
          </p:nvSpPr>
          <p:spPr>
            <a:xfrm>
              <a:off x="7764639" y="1428119"/>
              <a:ext cx="330926" cy="159039"/>
            </a:xfrm>
            <a:custGeom>
              <a:avLst/>
              <a:gdLst/>
              <a:ahLst/>
              <a:cxnLst/>
              <a:rect l="l" t="t" r="r" b="b"/>
              <a:pathLst>
                <a:path w="4507" h="2166" extrusionOk="0">
                  <a:moveTo>
                    <a:pt x="100" y="1125"/>
                  </a:moveTo>
                  <a:lnTo>
                    <a:pt x="122" y="1142"/>
                  </a:lnTo>
                  <a:lnTo>
                    <a:pt x="122" y="1142"/>
                  </a:lnTo>
                  <a:cubicBezTo>
                    <a:pt x="121" y="1141"/>
                    <a:pt x="119" y="1139"/>
                    <a:pt x="118" y="1137"/>
                  </a:cubicBezTo>
                  <a:lnTo>
                    <a:pt x="118" y="1137"/>
                  </a:lnTo>
                  <a:cubicBezTo>
                    <a:pt x="112" y="1133"/>
                    <a:pt x="106" y="1129"/>
                    <a:pt x="100" y="1125"/>
                  </a:cubicBezTo>
                  <a:close/>
                  <a:moveTo>
                    <a:pt x="122" y="1142"/>
                  </a:moveTo>
                  <a:cubicBezTo>
                    <a:pt x="148" y="1172"/>
                    <a:pt x="180" y="1196"/>
                    <a:pt x="217" y="1213"/>
                  </a:cubicBezTo>
                  <a:lnTo>
                    <a:pt x="122" y="1142"/>
                  </a:lnTo>
                  <a:close/>
                  <a:moveTo>
                    <a:pt x="1846" y="1"/>
                  </a:moveTo>
                  <a:cubicBezTo>
                    <a:pt x="1409" y="1"/>
                    <a:pt x="979" y="63"/>
                    <a:pt x="568" y="232"/>
                  </a:cubicBezTo>
                  <a:cubicBezTo>
                    <a:pt x="363" y="335"/>
                    <a:pt x="173" y="437"/>
                    <a:pt x="70" y="642"/>
                  </a:cubicBezTo>
                  <a:cubicBezTo>
                    <a:pt x="0" y="805"/>
                    <a:pt x="14" y="1014"/>
                    <a:pt x="118" y="1137"/>
                  </a:cubicBezTo>
                  <a:lnTo>
                    <a:pt x="118" y="1137"/>
                  </a:lnTo>
                  <a:cubicBezTo>
                    <a:pt x="283" y="1243"/>
                    <a:pt x="480" y="1283"/>
                    <a:pt x="686" y="1283"/>
                  </a:cubicBezTo>
                  <a:cubicBezTo>
                    <a:pt x="880" y="1283"/>
                    <a:pt x="1082" y="1247"/>
                    <a:pt x="1271" y="1198"/>
                  </a:cubicBezTo>
                  <a:cubicBezTo>
                    <a:pt x="1651" y="1081"/>
                    <a:pt x="2017" y="876"/>
                    <a:pt x="2398" y="803"/>
                  </a:cubicBezTo>
                  <a:cubicBezTo>
                    <a:pt x="2553" y="890"/>
                    <a:pt x="2731" y="932"/>
                    <a:pt x="2909" y="932"/>
                  </a:cubicBezTo>
                  <a:cubicBezTo>
                    <a:pt x="3153" y="932"/>
                    <a:pt x="3398" y="853"/>
                    <a:pt x="3584" y="701"/>
                  </a:cubicBezTo>
                  <a:cubicBezTo>
                    <a:pt x="3628" y="1081"/>
                    <a:pt x="3730" y="1462"/>
                    <a:pt x="3906" y="1813"/>
                  </a:cubicBezTo>
                  <a:cubicBezTo>
                    <a:pt x="3935" y="1886"/>
                    <a:pt x="4082" y="2150"/>
                    <a:pt x="4155" y="2165"/>
                  </a:cubicBezTo>
                  <a:cubicBezTo>
                    <a:pt x="4158" y="2165"/>
                    <a:pt x="4162" y="2165"/>
                    <a:pt x="4165" y="2165"/>
                  </a:cubicBezTo>
                  <a:cubicBezTo>
                    <a:pt x="4290" y="2165"/>
                    <a:pt x="4360" y="1913"/>
                    <a:pt x="4389" y="1813"/>
                  </a:cubicBezTo>
                  <a:cubicBezTo>
                    <a:pt x="4506" y="1418"/>
                    <a:pt x="4491" y="832"/>
                    <a:pt x="4213" y="510"/>
                  </a:cubicBezTo>
                  <a:cubicBezTo>
                    <a:pt x="4023" y="305"/>
                    <a:pt x="3759" y="261"/>
                    <a:pt x="3481" y="203"/>
                  </a:cubicBezTo>
                  <a:cubicBezTo>
                    <a:pt x="2945" y="97"/>
                    <a:pt x="2391" y="1"/>
                    <a:pt x="18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585;p51">
              <a:extLst>
                <a:ext uri="{FF2B5EF4-FFF2-40B4-BE49-F238E27FC236}">
                  <a16:creationId xmlns:a16="http://schemas.microsoft.com/office/drawing/2014/main" id="{E732418F-F43F-7BB7-19D6-77A2641EF33A}"/>
                </a:ext>
              </a:extLst>
            </p:cNvPr>
            <p:cNvSpPr/>
            <p:nvPr/>
          </p:nvSpPr>
          <p:spPr>
            <a:xfrm>
              <a:off x="6915204" y="2281373"/>
              <a:ext cx="197880" cy="230114"/>
            </a:xfrm>
            <a:custGeom>
              <a:avLst/>
              <a:gdLst/>
              <a:ahLst/>
              <a:cxnLst/>
              <a:rect l="l" t="t" r="r" b="b"/>
              <a:pathLst>
                <a:path w="2695" h="3134" extrusionOk="0">
                  <a:moveTo>
                    <a:pt x="1" y="1"/>
                  </a:moveTo>
                  <a:lnTo>
                    <a:pt x="469" y="3134"/>
                  </a:lnTo>
                  <a:lnTo>
                    <a:pt x="2255" y="3134"/>
                  </a:lnTo>
                  <a:cubicBezTo>
                    <a:pt x="2124" y="3134"/>
                    <a:pt x="2695" y="1"/>
                    <a:pt x="2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" name="Google Shape;1363;p49">
            <a:extLst>
              <a:ext uri="{FF2B5EF4-FFF2-40B4-BE49-F238E27FC236}">
                <a16:creationId xmlns:a16="http://schemas.microsoft.com/office/drawing/2014/main" id="{34AE171B-7830-E1DB-0525-9B782DA17299}"/>
              </a:ext>
            </a:extLst>
          </p:cNvPr>
          <p:cNvSpPr txBox="1">
            <a:spLocks/>
          </p:cNvSpPr>
          <p:nvPr/>
        </p:nvSpPr>
        <p:spPr>
          <a:xfrm>
            <a:off x="2902336" y="2654884"/>
            <a:ext cx="3556463" cy="80913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4400" b="1" dirty="0">
                <a:solidFill>
                  <a:srgbClr val="FF0000"/>
                </a:solidFill>
              </a:rPr>
              <a:t>$139.130,85</a:t>
            </a:r>
          </a:p>
        </p:txBody>
      </p:sp>
      <p:sp>
        <p:nvSpPr>
          <p:cNvPr id="71" name="Google Shape;284;p66">
            <a:extLst>
              <a:ext uri="{FF2B5EF4-FFF2-40B4-BE49-F238E27FC236}">
                <a16:creationId xmlns:a16="http://schemas.microsoft.com/office/drawing/2014/main" id="{D797B694-8B34-43FD-B38D-05FB73B1C871}"/>
              </a:ext>
            </a:extLst>
          </p:cNvPr>
          <p:cNvSpPr txBox="1"/>
          <p:nvPr/>
        </p:nvSpPr>
        <p:spPr>
          <a:xfrm>
            <a:off x="1495429" y="1297119"/>
            <a:ext cx="4435673" cy="894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SzPts val="1500"/>
            </a:pPr>
            <a:r>
              <a:rPr lang="en-ID" sz="1800" b="1" i="0" u="none" strike="noStrike" cap="none" dirty="0">
                <a:solidFill>
                  <a:srgbClr val="F06634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" sz="2800" b="1" dirty="0"/>
              <a:t>1869</a:t>
            </a:r>
            <a:r>
              <a:rPr lang="en" sz="2000" dirty="0"/>
              <a:t> </a:t>
            </a:r>
            <a:r>
              <a:rPr lang="en-ID" sz="1800" b="1" i="0" u="none" strike="noStrike" cap="none" dirty="0">
                <a:solidFill>
                  <a:srgbClr val="F06634"/>
                </a:solidFill>
                <a:latin typeface="Inter"/>
                <a:ea typeface="Inter"/>
                <a:cs typeface="Inter"/>
                <a:sym typeface="Inter"/>
              </a:rPr>
              <a:t>Churn </a:t>
            </a:r>
            <a:r>
              <a:rPr lang="en-ID" sz="1800" b="1" dirty="0">
                <a:solidFill>
                  <a:srgbClr val="F06634"/>
                </a:solidFill>
                <a:latin typeface="Inter"/>
                <a:ea typeface="Inter"/>
                <a:cs typeface="Inter"/>
                <a:sym typeface="Inter"/>
              </a:rPr>
              <a:t>from</a:t>
            </a:r>
            <a:r>
              <a:rPr lang="en-ID" sz="1800" b="1" i="0" u="none" strike="noStrike" cap="none" dirty="0">
                <a:solidFill>
                  <a:srgbClr val="F06634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" sz="2800" b="1" dirty="0"/>
              <a:t>5163</a:t>
            </a:r>
            <a:r>
              <a:rPr lang="en-ID" sz="1800" b="1" i="0" u="none" strike="noStrike" cap="none" dirty="0">
                <a:solidFill>
                  <a:srgbClr val="F06634"/>
                </a:solidFill>
                <a:latin typeface="Inter"/>
                <a:ea typeface="Inter"/>
                <a:cs typeface="Inter"/>
                <a:sym typeface="Inter"/>
              </a:rPr>
              <a:t> customer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0BAECE14-7260-4B30-A0C4-F18F703AE074}"/>
              </a:ext>
            </a:extLst>
          </p:cNvPr>
          <p:cNvSpPr txBox="1"/>
          <p:nvPr/>
        </p:nvSpPr>
        <p:spPr>
          <a:xfrm flipH="1">
            <a:off x="2452940" y="2047145"/>
            <a:ext cx="16624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tx1"/>
                </a:solidFill>
              </a:rPr>
              <a:t>26,57%</a:t>
            </a:r>
          </a:p>
        </p:txBody>
      </p:sp>
      <p:sp>
        <p:nvSpPr>
          <p:cNvPr id="73" name="Google Shape;284;p66">
            <a:extLst>
              <a:ext uri="{FF2B5EF4-FFF2-40B4-BE49-F238E27FC236}">
                <a16:creationId xmlns:a16="http://schemas.microsoft.com/office/drawing/2014/main" id="{90EBFF11-A882-43F9-94CF-BB72BB8E2993}"/>
              </a:ext>
            </a:extLst>
          </p:cNvPr>
          <p:cNvSpPr txBox="1"/>
          <p:nvPr/>
        </p:nvSpPr>
        <p:spPr>
          <a:xfrm>
            <a:off x="4016602" y="2172861"/>
            <a:ext cx="2172955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ID" sz="1500" b="1" i="0" u="none" strike="noStrike" cap="none" dirty="0">
                <a:solidFill>
                  <a:srgbClr val="F06634"/>
                </a:solidFill>
                <a:latin typeface="Inter"/>
                <a:ea typeface="Inter"/>
                <a:cs typeface="Inter"/>
                <a:sym typeface="Inter"/>
              </a:rPr>
              <a:t>Churn</a:t>
            </a:r>
            <a:r>
              <a:rPr lang="en-ID" sz="1500" b="1" dirty="0">
                <a:solidFill>
                  <a:srgbClr val="F06634"/>
                </a:solidFill>
                <a:latin typeface="Inter"/>
                <a:ea typeface="Inter"/>
                <a:cs typeface="Inter"/>
                <a:sym typeface="Inter"/>
              </a:rPr>
              <a:t> rate</a:t>
            </a:r>
            <a:endParaRPr lang="en-ID" sz="1500" b="1" i="0" u="none" strike="noStrike" cap="none" dirty="0">
              <a:solidFill>
                <a:srgbClr val="F06634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1345721617"/>
      </p:ext>
    </p:extLst>
  </p:cSld>
  <p:clrMapOvr>
    <a:masterClrMapping/>
  </p:clrMapOvr>
  <p:transition spd="slow">
    <p:cover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83;p66">
            <a:extLst>
              <a:ext uri="{FF2B5EF4-FFF2-40B4-BE49-F238E27FC236}">
                <a16:creationId xmlns:a16="http://schemas.microsoft.com/office/drawing/2014/main" id="{A72C13CE-4EF6-5A0D-2809-9E0DFC00524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846524" y="4787456"/>
            <a:ext cx="349267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3" name="Google Shape;285;p66">
            <a:extLst>
              <a:ext uri="{FF2B5EF4-FFF2-40B4-BE49-F238E27FC236}">
                <a16:creationId xmlns:a16="http://schemas.microsoft.com/office/drawing/2014/main" id="{05DCC81F-8C7E-ED6F-BEBD-1B274239B4E9}"/>
              </a:ext>
            </a:extLst>
          </p:cNvPr>
          <p:cNvSpPr txBox="1"/>
          <p:nvPr/>
        </p:nvSpPr>
        <p:spPr>
          <a:xfrm>
            <a:off x="115695" y="93721"/>
            <a:ext cx="2891589" cy="55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300" b="0" i="0" u="none" strike="noStrike" cap="none" dirty="0">
                <a:solidFill>
                  <a:srgbClr val="1D3D70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Churn By Tenure</a:t>
            </a:r>
            <a:endParaRPr sz="2300" b="0" i="0" u="none" strike="noStrike" cap="none" dirty="0">
              <a:solidFill>
                <a:srgbClr val="1D3D70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sp>
        <p:nvSpPr>
          <p:cNvPr id="4" name="Google Shape;286;p66">
            <a:extLst>
              <a:ext uri="{FF2B5EF4-FFF2-40B4-BE49-F238E27FC236}">
                <a16:creationId xmlns:a16="http://schemas.microsoft.com/office/drawing/2014/main" id="{F0F10B1F-0E1A-605B-1CDD-88862A687029}"/>
              </a:ext>
            </a:extLst>
          </p:cNvPr>
          <p:cNvSpPr txBox="1"/>
          <p:nvPr/>
        </p:nvSpPr>
        <p:spPr>
          <a:xfrm>
            <a:off x="6354919" y="2774729"/>
            <a:ext cx="2393874" cy="1564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just">
              <a:lnSpc>
                <a:spcPct val="120000"/>
              </a:lnSpc>
              <a:buSzPts val="1000"/>
              <a:buFont typeface="Arial" panose="020B0604020202020204" pitchFamily="34" charset="0"/>
              <a:buChar char="•"/>
            </a:pPr>
            <a:r>
              <a:rPr lang="en-ID" sz="1000" b="1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Tenure year 1 have the most customer churn (14,70%)</a:t>
            </a:r>
          </a:p>
          <a:p>
            <a:pPr marL="171450" lvl="0" indent="-171450" algn="just">
              <a:lnSpc>
                <a:spcPct val="120000"/>
              </a:lnSpc>
              <a:buSzPts val="1000"/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The churn rate tends to decrease from tenure year 2 to 6</a:t>
            </a:r>
          </a:p>
          <a:p>
            <a:pPr marL="171450" lvl="0" indent="-171450" algn="just">
              <a:lnSpc>
                <a:spcPct val="120000"/>
              </a:lnSpc>
              <a:buSzPts val="1000"/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Customers with a longer tenure period tend to be more loyal.</a:t>
            </a:r>
            <a:endParaRPr sz="1000" b="0" i="0" u="none" strike="noStrike" cap="none" dirty="0">
              <a:solidFill>
                <a:srgbClr val="43434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CD837815-8472-DC81-3E71-78765DBEA69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39278968"/>
              </p:ext>
            </p:extLst>
          </p:nvPr>
        </p:nvGraphicFramePr>
        <p:xfrm>
          <a:off x="230613" y="890700"/>
          <a:ext cx="5896859" cy="38967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796D9B5B-B557-42C3-9F42-2A4275CBBC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9222787"/>
              </p:ext>
            </p:extLst>
          </p:nvPr>
        </p:nvGraphicFramePr>
        <p:xfrm>
          <a:off x="6382999" y="649646"/>
          <a:ext cx="2530388" cy="1822128"/>
        </p:xfrm>
        <a:graphic>
          <a:graphicData uri="http://schemas.openxmlformats.org/drawingml/2006/table">
            <a:tbl>
              <a:tblPr firstRow="1" bandRow="1">
                <a:tableStyleId>{71ABF0C2-DABC-485B-A2AF-0F090AA52F74}</a:tableStyleId>
              </a:tblPr>
              <a:tblGrid>
                <a:gridCol w="1265194">
                  <a:extLst>
                    <a:ext uri="{9D8B030D-6E8A-4147-A177-3AD203B41FA5}">
                      <a16:colId xmlns:a16="http://schemas.microsoft.com/office/drawing/2014/main" val="1675145457"/>
                    </a:ext>
                  </a:extLst>
                </a:gridCol>
                <a:gridCol w="1265194">
                  <a:extLst>
                    <a:ext uri="{9D8B030D-6E8A-4147-A177-3AD203B41FA5}">
                      <a16:colId xmlns:a16="http://schemas.microsoft.com/office/drawing/2014/main" val="278435314"/>
                    </a:ext>
                  </a:extLst>
                </a:gridCol>
              </a:tblGrid>
              <a:tr h="260304">
                <a:tc>
                  <a:txBody>
                    <a:bodyPr/>
                    <a:lstStyle/>
                    <a:p>
                      <a:pPr algn="ctr"/>
                      <a:r>
                        <a:rPr lang="en-US" sz="700" b="1" dirty="0">
                          <a:latin typeface="Inter" panose="020B0604020202020204" charset="0"/>
                          <a:ea typeface="Inter" panose="020B0604020202020204" charset="0"/>
                        </a:rPr>
                        <a:t>Tenure Year</a:t>
                      </a:r>
                      <a:endParaRPr lang="en-ID" sz="700" b="1" dirty="0">
                        <a:latin typeface="Inter" panose="020B0604020202020204" charset="0"/>
                        <a:ea typeface="Inter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1" dirty="0">
                          <a:latin typeface="Inter" panose="020B0604020202020204" charset="0"/>
                          <a:ea typeface="Inter" panose="020B0604020202020204" charset="0"/>
                        </a:rPr>
                        <a:t>Meaning</a:t>
                      </a:r>
                      <a:endParaRPr lang="en-ID" sz="700" b="1" dirty="0">
                        <a:latin typeface="Inter" panose="020B0604020202020204" charset="0"/>
                        <a:ea typeface="Inter" panose="020B060402020202020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4290480"/>
                  </a:ext>
                </a:extLst>
              </a:tr>
              <a:tr h="260304">
                <a:tc>
                  <a:txBody>
                    <a:bodyPr/>
                    <a:lstStyle/>
                    <a:p>
                      <a:pPr algn="ctr"/>
                      <a:r>
                        <a:rPr lang="en-US" sz="700" b="1" dirty="0">
                          <a:latin typeface="Inter" panose="020B0604020202020204" charset="0"/>
                          <a:ea typeface="Inter" panose="020B0604020202020204" charset="0"/>
                        </a:rPr>
                        <a:t>1</a:t>
                      </a:r>
                      <a:endParaRPr lang="en-ID" sz="700" b="1" dirty="0">
                        <a:latin typeface="Inter" panose="020B0604020202020204" charset="0"/>
                        <a:ea typeface="Inter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1" dirty="0">
                          <a:latin typeface="Inter" panose="020B0604020202020204" charset="0"/>
                          <a:ea typeface="Inter" panose="020B0604020202020204" charset="0"/>
                        </a:rPr>
                        <a:t>0-12 Month</a:t>
                      </a:r>
                      <a:endParaRPr lang="en-ID" sz="700" b="1" dirty="0">
                        <a:latin typeface="Inter" panose="020B0604020202020204" charset="0"/>
                        <a:ea typeface="Inter" panose="020B060402020202020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936915"/>
                  </a:ext>
                </a:extLst>
              </a:tr>
              <a:tr h="260304">
                <a:tc>
                  <a:txBody>
                    <a:bodyPr/>
                    <a:lstStyle/>
                    <a:p>
                      <a:pPr algn="ctr"/>
                      <a:r>
                        <a:rPr lang="en-US" sz="700" b="1" dirty="0">
                          <a:latin typeface="Inter" panose="020B0604020202020204" charset="0"/>
                          <a:ea typeface="Inter" panose="020B0604020202020204" charset="0"/>
                        </a:rPr>
                        <a:t>2</a:t>
                      </a:r>
                      <a:endParaRPr lang="en-ID" sz="700" b="1" dirty="0">
                        <a:latin typeface="Inter" panose="020B0604020202020204" charset="0"/>
                        <a:ea typeface="Inter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1" dirty="0">
                          <a:latin typeface="Inter" panose="020B0604020202020204" charset="0"/>
                          <a:ea typeface="Inter" panose="020B0604020202020204" charset="0"/>
                        </a:rPr>
                        <a:t>13-24 Month</a:t>
                      </a:r>
                      <a:endParaRPr lang="en-ID" sz="700" b="1" dirty="0">
                        <a:latin typeface="Inter" panose="020B0604020202020204" charset="0"/>
                        <a:ea typeface="Inter" panose="020B060402020202020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9052124"/>
                  </a:ext>
                </a:extLst>
              </a:tr>
              <a:tr h="260304">
                <a:tc>
                  <a:txBody>
                    <a:bodyPr/>
                    <a:lstStyle/>
                    <a:p>
                      <a:pPr algn="ctr"/>
                      <a:r>
                        <a:rPr lang="en-US" sz="700" b="1" dirty="0">
                          <a:latin typeface="Inter" panose="020B0604020202020204" charset="0"/>
                          <a:ea typeface="Inter" panose="020B0604020202020204" charset="0"/>
                        </a:rPr>
                        <a:t>3</a:t>
                      </a:r>
                      <a:endParaRPr lang="en-ID" sz="700" b="1" dirty="0">
                        <a:latin typeface="Inter" panose="020B0604020202020204" charset="0"/>
                        <a:ea typeface="Inter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1" dirty="0">
                          <a:latin typeface="Inter" panose="020B0604020202020204" charset="0"/>
                          <a:ea typeface="Inter" panose="020B0604020202020204" charset="0"/>
                        </a:rPr>
                        <a:t>25-36 Month</a:t>
                      </a:r>
                      <a:endParaRPr lang="en-ID" sz="700" b="1" dirty="0">
                        <a:latin typeface="Inter" panose="020B0604020202020204" charset="0"/>
                        <a:ea typeface="Inter" panose="020B060402020202020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4745721"/>
                  </a:ext>
                </a:extLst>
              </a:tr>
              <a:tr h="260304">
                <a:tc>
                  <a:txBody>
                    <a:bodyPr/>
                    <a:lstStyle/>
                    <a:p>
                      <a:pPr algn="ctr"/>
                      <a:r>
                        <a:rPr lang="en-US" sz="700" b="1" dirty="0">
                          <a:latin typeface="Inter" panose="020B0604020202020204" charset="0"/>
                          <a:ea typeface="Inter" panose="020B0604020202020204" charset="0"/>
                        </a:rPr>
                        <a:t>4</a:t>
                      </a:r>
                      <a:endParaRPr lang="en-ID" sz="700" b="1" dirty="0">
                        <a:latin typeface="Inter" panose="020B0604020202020204" charset="0"/>
                        <a:ea typeface="Inter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1" dirty="0">
                          <a:latin typeface="Inter" panose="020B0604020202020204" charset="0"/>
                          <a:ea typeface="Inter" panose="020B0604020202020204" charset="0"/>
                        </a:rPr>
                        <a:t>37-48 Month</a:t>
                      </a:r>
                      <a:endParaRPr lang="en-ID" sz="700" b="1" dirty="0">
                        <a:latin typeface="Inter" panose="020B0604020202020204" charset="0"/>
                        <a:ea typeface="Inter" panose="020B060402020202020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835037"/>
                  </a:ext>
                </a:extLst>
              </a:tr>
              <a:tr h="260304">
                <a:tc>
                  <a:txBody>
                    <a:bodyPr/>
                    <a:lstStyle/>
                    <a:p>
                      <a:pPr algn="ctr"/>
                      <a:r>
                        <a:rPr lang="en-US" sz="700" b="1" dirty="0">
                          <a:latin typeface="Inter" panose="020B0604020202020204" charset="0"/>
                          <a:ea typeface="Inter" panose="020B0604020202020204" charset="0"/>
                        </a:rPr>
                        <a:t>5</a:t>
                      </a:r>
                      <a:endParaRPr lang="en-ID" sz="700" b="1" dirty="0">
                        <a:latin typeface="Inter" panose="020B0604020202020204" charset="0"/>
                        <a:ea typeface="Inter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1" dirty="0">
                          <a:latin typeface="Inter" panose="020B0604020202020204" charset="0"/>
                          <a:ea typeface="Inter" panose="020B0604020202020204" charset="0"/>
                        </a:rPr>
                        <a:t>49-60 Month</a:t>
                      </a:r>
                      <a:endParaRPr lang="en-ID" sz="700" b="1" dirty="0">
                        <a:latin typeface="Inter" panose="020B0604020202020204" charset="0"/>
                        <a:ea typeface="Inter" panose="020B060402020202020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8137627"/>
                  </a:ext>
                </a:extLst>
              </a:tr>
              <a:tr h="260304">
                <a:tc>
                  <a:txBody>
                    <a:bodyPr/>
                    <a:lstStyle/>
                    <a:p>
                      <a:pPr algn="ctr"/>
                      <a:r>
                        <a:rPr lang="en-US" sz="700" b="1" dirty="0">
                          <a:latin typeface="Inter" panose="020B0604020202020204" charset="0"/>
                          <a:ea typeface="Inter" panose="020B0604020202020204" charset="0"/>
                        </a:rPr>
                        <a:t>6</a:t>
                      </a:r>
                      <a:endParaRPr lang="en-ID" sz="700" b="1" dirty="0">
                        <a:latin typeface="Inter" panose="020B0604020202020204" charset="0"/>
                        <a:ea typeface="Inter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1" dirty="0">
                          <a:latin typeface="Inter" panose="020B0604020202020204" charset="0"/>
                          <a:ea typeface="Inter" panose="020B0604020202020204" charset="0"/>
                        </a:rPr>
                        <a:t>61-72 Month</a:t>
                      </a:r>
                      <a:endParaRPr lang="en-ID" sz="700" b="1" dirty="0">
                        <a:latin typeface="Inter" panose="020B0604020202020204" charset="0"/>
                        <a:ea typeface="Inter" panose="020B060402020202020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11145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90860100"/>
      </p:ext>
    </p:extLst>
  </p:cSld>
  <p:clrMapOvr>
    <a:masterClrMapping/>
  </p:clrMapOvr>
  <p:transition spd="slow">
    <p:cover/>
  </p:transition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Contents Slide Master">
  <a:themeElements>
    <a:clrScheme name="ALLPPT-107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E62949"/>
      </a:accent1>
      <a:accent2>
        <a:srgbClr val="F07624"/>
      </a:accent2>
      <a:accent3>
        <a:srgbClr val="F4BD2D"/>
      </a:accent3>
      <a:accent4>
        <a:srgbClr val="1ED4DE"/>
      </a:accent4>
      <a:accent5>
        <a:srgbClr val="1C7DE1"/>
      </a:accent5>
      <a:accent6>
        <a:srgbClr val="CBCBCB"/>
      </a:accent6>
      <a:hlink>
        <a:srgbClr val="FFFFFF"/>
      </a:hlink>
      <a:folHlink>
        <a:srgbClr val="00000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1351</TotalTime>
  <Words>1077</Words>
  <Application>Microsoft Office PowerPoint</Application>
  <PresentationFormat>On-screen Show (16:9)</PresentationFormat>
  <Paragraphs>292</Paragraphs>
  <Slides>23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23</vt:i4>
      </vt:variant>
    </vt:vector>
  </HeadingPairs>
  <TitlesOfParts>
    <vt:vector size="36" baseType="lpstr">
      <vt:lpstr>Arial</vt:lpstr>
      <vt:lpstr>Inter</vt:lpstr>
      <vt:lpstr>Work Sans ExtraBold</vt:lpstr>
      <vt:lpstr>Work Sans SemiBold</vt:lpstr>
      <vt:lpstr>Inter Medium</vt:lpstr>
      <vt:lpstr>gg sans</vt:lpstr>
      <vt:lpstr>Work Sans Medium</vt:lpstr>
      <vt:lpstr>Avenir</vt:lpstr>
      <vt:lpstr>Work Sans</vt:lpstr>
      <vt:lpstr>Simple Light</vt:lpstr>
      <vt:lpstr>Simple Light</vt:lpstr>
      <vt:lpstr>Simple Light</vt:lpstr>
      <vt:lpstr>Contents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Chris</cp:lastModifiedBy>
  <cp:revision>93</cp:revision>
  <dcterms:modified xsi:type="dcterms:W3CDTF">2023-11-22T09:01:22Z</dcterms:modified>
</cp:coreProperties>
</file>